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2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happy.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1" y="1473201"/>
            <a:ext cx="3784608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sad.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5" y="1473201"/>
            <a:ext cx="3665899" cy="45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angry.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20" y="1473201"/>
            <a:ext cx="380322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excited.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03" y="1473201"/>
            <a:ext cx="4195664" cy="466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surprised.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01" y="1473201"/>
            <a:ext cx="3620668" cy="473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worried.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68" y="1473201"/>
            <a:ext cx="3577934" cy="467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am confused.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19" y="1473201"/>
            <a:ext cx="4035231" cy="45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28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I am happy.</vt:lpstr>
      <vt:lpstr>I am sad.</vt:lpstr>
      <vt:lpstr>I am angry.</vt:lpstr>
      <vt:lpstr>I am excited.</vt:lpstr>
      <vt:lpstr>I am surprised.</vt:lpstr>
      <vt:lpstr>I am worried.</vt:lpstr>
      <vt:lpstr>I am confused.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Ashby</dc:creator>
  <cp:lastModifiedBy>Ruth Ashby</cp:lastModifiedBy>
  <cp:revision>1</cp:revision>
  <dcterms:created xsi:type="dcterms:W3CDTF">2019-02-03T14:25:19Z</dcterms:created>
  <dcterms:modified xsi:type="dcterms:W3CDTF">2019-02-03T14:33:37Z</dcterms:modified>
</cp:coreProperties>
</file>