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6" autoAdjust="0"/>
    <p:restoredTop sz="94622" autoAdjust="0"/>
  </p:normalViewPr>
  <p:slideViewPr>
    <p:cSldViewPr>
      <p:cViewPr varScale="1">
        <p:scale>
          <a:sx n="117" d="100"/>
          <a:sy n="117" d="100"/>
        </p:scale>
        <p:origin x="-23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D80F-AF15-4EB2-B196-0FFBD235B2D4}" type="datetimeFigureOut">
              <a:rPr lang="el-GR" smtClean="0"/>
              <a:t>06/05/2020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B9B0-D8E4-4792-835B-A584D64C4B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629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D80F-AF15-4EB2-B196-0FFBD235B2D4}" type="datetimeFigureOut">
              <a:rPr lang="el-GR" smtClean="0"/>
              <a:t>06/05/2020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B9B0-D8E4-4792-835B-A584D64C4B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501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D80F-AF15-4EB2-B196-0FFBD235B2D4}" type="datetimeFigureOut">
              <a:rPr lang="el-GR" smtClean="0"/>
              <a:t>06/05/2020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B9B0-D8E4-4792-835B-A584D64C4B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341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D80F-AF15-4EB2-B196-0FFBD235B2D4}" type="datetimeFigureOut">
              <a:rPr lang="el-GR" smtClean="0"/>
              <a:t>06/05/2020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B9B0-D8E4-4792-835B-A584D64C4B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568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D80F-AF15-4EB2-B196-0FFBD235B2D4}" type="datetimeFigureOut">
              <a:rPr lang="el-GR" smtClean="0"/>
              <a:t>06/05/2020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B9B0-D8E4-4792-835B-A584D64C4B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85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D80F-AF15-4EB2-B196-0FFBD235B2D4}" type="datetimeFigureOut">
              <a:rPr lang="el-GR" smtClean="0"/>
              <a:t>06/05/2020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B9B0-D8E4-4792-835B-A584D64C4B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968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D80F-AF15-4EB2-B196-0FFBD235B2D4}" type="datetimeFigureOut">
              <a:rPr lang="el-GR" smtClean="0"/>
              <a:t>06/05/2020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B9B0-D8E4-4792-835B-A584D64C4B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0715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D80F-AF15-4EB2-B196-0FFBD235B2D4}" type="datetimeFigureOut">
              <a:rPr lang="el-GR" smtClean="0"/>
              <a:t>06/05/2020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B9B0-D8E4-4792-835B-A584D64C4B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7028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D80F-AF15-4EB2-B196-0FFBD235B2D4}" type="datetimeFigureOut">
              <a:rPr lang="el-GR" smtClean="0"/>
              <a:t>06/05/2020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B9B0-D8E4-4792-835B-A584D64C4B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287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D80F-AF15-4EB2-B196-0FFBD235B2D4}" type="datetimeFigureOut">
              <a:rPr lang="el-GR" smtClean="0"/>
              <a:t>06/05/2020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B9B0-D8E4-4792-835B-A584D64C4B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890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D80F-AF15-4EB2-B196-0FFBD235B2D4}" type="datetimeFigureOut">
              <a:rPr lang="el-GR" smtClean="0"/>
              <a:t>06/05/2020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5B9B0-D8E4-4792-835B-A584D64C4B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5927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CD80F-AF15-4EB2-B196-0FFBD235B2D4}" type="datetimeFigureOut">
              <a:rPr lang="el-GR" smtClean="0"/>
              <a:t>06/05/2020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5B9B0-D8E4-4792-835B-A584D64C4BC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126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39552" y="2636912"/>
            <a:ext cx="45365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The United Kingdom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3600" dirty="0" smtClean="0">
                <a:solidFill>
                  <a:srgbClr val="FF0000"/>
                </a:solidFill>
              </a:rPr>
              <a:t>Great Britain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3600" dirty="0" smtClean="0">
                <a:solidFill>
                  <a:srgbClr val="00B050"/>
                </a:solidFill>
              </a:rPr>
              <a:t>The British Isles</a:t>
            </a:r>
            <a:endParaRPr lang="el-GR" sz="3600" dirty="0">
              <a:solidFill>
                <a:srgbClr val="00B050"/>
              </a:solidFill>
            </a:endParaRPr>
          </a:p>
        </p:txBody>
      </p:sp>
      <p:pic>
        <p:nvPicPr>
          <p:cNvPr id="13" name="Εικόνα 12" descr="Ulis du collège Anatole France: Symbols of the United Kingdo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628800"/>
            <a:ext cx="3528392" cy="417646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Τίτλος 13"/>
          <p:cNvSpPr>
            <a:spLocks noGrp="1"/>
          </p:cNvSpPr>
          <p:nvPr>
            <p:ph type="ctrTitle"/>
          </p:nvPr>
        </p:nvSpPr>
        <p:spPr>
          <a:xfrm>
            <a:off x="832757" y="146504"/>
            <a:ext cx="7772400" cy="1470025"/>
          </a:xfrm>
        </p:spPr>
        <p:txBody>
          <a:bodyPr/>
          <a:lstStyle/>
          <a:p>
            <a:r>
              <a:rPr lang="en-US" b="1" u="sng" dirty="0" smtClean="0">
                <a:solidFill>
                  <a:schemeClr val="tx2">
                    <a:lumMod val="50000"/>
                  </a:schemeClr>
                </a:solidFill>
              </a:rPr>
              <a:t>Do you know the difference???</a:t>
            </a:r>
            <a:endParaRPr lang="el-GR" b="1" u="sng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001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TASK 3 - EMBLEMS</a:t>
            </a:r>
            <a:endParaRPr lang="el-GR" b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remember these emblems???</a:t>
            </a:r>
          </a:p>
          <a:p>
            <a:endParaRPr lang="el-GR" dirty="0"/>
          </a:p>
        </p:txBody>
      </p:sp>
      <p:pic>
        <p:nvPicPr>
          <p:cNvPr id="4" name="Εικόνα 3" descr="National Symbols Of Scotland Thistle National Emblem Onopordum 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636912"/>
            <a:ext cx="1296144" cy="1080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Two Colour English Rose Vinyl Sticker - £3.60 : Vinyl Stickers Direc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695523"/>
            <a:ext cx="1296145" cy="1207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Εικόνα 5" descr="St. Patrick &amp; Leadership Symbols « Liz Keever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437112"/>
            <a:ext cx="1152128" cy="100811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 descr="The Leek And The Daffodil Both Emblems Of Wales - Alabama Welsh ...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339800"/>
            <a:ext cx="1296144" cy="1105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4310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TASK 4 – </a:t>
            </a:r>
            <a:r>
              <a:rPr lang="en-US" b="1" u="sng" dirty="0" smtClean="0"/>
              <a:t>CAPITALS</a:t>
            </a:r>
            <a:endParaRPr lang="el-GR" b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 you remember the countries of the following capitals???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Cardiff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Belfast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Edinburgh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London</a:t>
            </a:r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274464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TASK 5-NATIONALITIES</a:t>
            </a:r>
            <a:endParaRPr lang="el-GR" b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do we call somebody who is from….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England?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Scotland?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Wales?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Northern Ireland?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The </a:t>
            </a:r>
            <a:r>
              <a:rPr lang="en-US" smtClean="0"/>
              <a:t>United Kingdom?</a:t>
            </a:r>
          </a:p>
        </p:txBody>
      </p:sp>
    </p:spTree>
    <p:extLst>
      <p:ext uri="{BB962C8B-B14F-4D97-AF65-F5344CB8AC3E}">
        <p14:creationId xmlns:p14="http://schemas.microsoft.com/office/powerpoint/2010/main" val="2268000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70C0"/>
                </a:solidFill>
              </a:rPr>
              <a:t>The British Isles</a:t>
            </a:r>
            <a:endParaRPr lang="el-GR" b="1" u="sng" dirty="0">
              <a:solidFill>
                <a:srgbClr val="0070C0"/>
              </a:solidFill>
            </a:endParaRPr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2987824" y="1988841"/>
            <a:ext cx="5698976" cy="3168352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smtClean="0">
                <a:solidFill>
                  <a:srgbClr val="0070C0"/>
                </a:solidFill>
              </a:rPr>
              <a:t>The British Isles are a group of islands in the North Atlantic Ocean. They consist of the islands of </a:t>
            </a:r>
            <a:r>
              <a:rPr lang="en-US" b="1" dirty="0" smtClean="0">
                <a:solidFill>
                  <a:srgbClr val="0070C0"/>
                </a:solidFill>
              </a:rPr>
              <a:t>Ireland</a:t>
            </a:r>
            <a:r>
              <a:rPr lang="en-US" dirty="0" smtClean="0">
                <a:solidFill>
                  <a:srgbClr val="0070C0"/>
                </a:solidFill>
              </a:rPr>
              <a:t> and </a:t>
            </a:r>
            <a:r>
              <a:rPr lang="en-US" b="1" dirty="0" smtClean="0">
                <a:solidFill>
                  <a:srgbClr val="0070C0"/>
                </a:solidFill>
              </a:rPr>
              <a:t>Great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Britain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  <a:endParaRPr lang="el-GR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2425700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2034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6">
                    <a:lumMod val="50000"/>
                  </a:schemeClr>
                </a:solidFill>
              </a:rPr>
              <a:t>The United Kingdom</a:t>
            </a:r>
            <a:endParaRPr lang="el-GR" b="1" u="sng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Θέση περιεχομένου 7" descr="How much do you know about... ?. … about « TheBRITISH ISLES ...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44824"/>
            <a:ext cx="3168352" cy="32403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4256484" y="1772816"/>
            <a:ext cx="41764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The United Kingdom includes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Great Britain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and only the </a:t>
            </a:r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Northern Ireland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Great Britain consists of three countries :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England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Scotland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Wales</a:t>
            </a:r>
            <a:endParaRPr lang="el-GR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0070C0"/>
                </a:solidFill>
              </a:rPr>
              <a:t>Capitals and cities</a:t>
            </a:r>
            <a:endParaRPr lang="el-GR" b="1" u="sng" dirty="0">
              <a:solidFill>
                <a:srgbClr val="0070C0"/>
              </a:solidFill>
            </a:endParaRPr>
          </a:p>
        </p:txBody>
      </p:sp>
      <p:pic>
        <p:nvPicPr>
          <p:cNvPr id="6" name="Θέση περιεχομένου 5" descr="Irish Unity: A persuasive opportunity structure, a dissuasive ..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3"/>
            <a:ext cx="2952328" cy="410445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635896" y="1628800"/>
            <a:ext cx="50405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800" dirty="0" smtClean="0"/>
              <a:t>England          London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Scotland            Edinburgh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Wales              Cardiff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Northern Ireland            Belfast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The United Kingdo</a:t>
            </a:r>
            <a:r>
              <a:rPr lang="en-US" sz="2800" dirty="0"/>
              <a:t>m</a:t>
            </a:r>
            <a:r>
              <a:rPr lang="en-US" sz="2800" dirty="0" smtClean="0"/>
              <a:t>       London</a:t>
            </a:r>
            <a:endParaRPr lang="el-GR" sz="2800" dirty="0"/>
          </a:p>
        </p:txBody>
      </p:sp>
      <p:sp>
        <p:nvSpPr>
          <p:cNvPr id="5" name="Δεξιό βέλος 4"/>
          <p:cNvSpPr/>
          <p:nvPr/>
        </p:nvSpPr>
        <p:spPr>
          <a:xfrm>
            <a:off x="4941388" y="2132856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Δεξιό βέλος 6"/>
          <p:cNvSpPr/>
          <p:nvPr/>
        </p:nvSpPr>
        <p:spPr>
          <a:xfrm>
            <a:off x="6804248" y="551723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Δεξιό βέλος 7"/>
          <p:cNvSpPr/>
          <p:nvPr/>
        </p:nvSpPr>
        <p:spPr>
          <a:xfrm>
            <a:off x="6265710" y="4653136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Δεξιό βέλος 8"/>
          <p:cNvSpPr/>
          <p:nvPr/>
        </p:nvSpPr>
        <p:spPr>
          <a:xfrm>
            <a:off x="4737720" y="3829402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Δεξιό βέλος 9"/>
          <p:cNvSpPr/>
          <p:nvPr/>
        </p:nvSpPr>
        <p:spPr>
          <a:xfrm>
            <a:off x="5061756" y="2924944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9719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3">
                    <a:lumMod val="50000"/>
                  </a:schemeClr>
                </a:solidFill>
              </a:rPr>
              <a:t>Flags</a:t>
            </a:r>
            <a:endParaRPr lang="el-GR" b="1" u="sng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Θέση περιεχομένου 3" descr="England, english, flag icon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046" y="1268760"/>
            <a:ext cx="1115972" cy="792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 descr="SCOTLAND ST ANDREW'S SALTIRE SCOTTISH BLUE &amp; WHITE FLAG 5' X 3FT ...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244" y="2098576"/>
            <a:ext cx="1179066" cy="115212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 descr="Wales Flag 2 x 3 ft. Indoor Display or Parade Fla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025" y="3212976"/>
            <a:ext cx="1000125" cy="125031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 descr="Amazon.com : Northern Ireland Red Hand Of Ulster Flag 5'x3' By ...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972" y="4352713"/>
            <a:ext cx="1078230" cy="107823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Εικόνα 7" descr="British Overseas Territories - Wikipedia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755" y="5733256"/>
            <a:ext cx="1138555" cy="56896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Δεξιό βέλος 10"/>
          <p:cNvSpPr/>
          <p:nvPr/>
        </p:nvSpPr>
        <p:spPr>
          <a:xfrm>
            <a:off x="3408919" y="1556792"/>
            <a:ext cx="1944216" cy="432048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Δεξιό βέλος 11"/>
          <p:cNvSpPr/>
          <p:nvPr/>
        </p:nvSpPr>
        <p:spPr>
          <a:xfrm>
            <a:off x="3426566" y="2651618"/>
            <a:ext cx="1944216" cy="432048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Δεξιό βέλος 12"/>
          <p:cNvSpPr/>
          <p:nvPr/>
        </p:nvSpPr>
        <p:spPr>
          <a:xfrm>
            <a:off x="3396376" y="3717032"/>
            <a:ext cx="1944216" cy="432048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4" name="Δεξιό βέλος 13"/>
          <p:cNvSpPr/>
          <p:nvPr/>
        </p:nvSpPr>
        <p:spPr>
          <a:xfrm>
            <a:off x="3414801" y="4675804"/>
            <a:ext cx="1944216" cy="432048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5" name="Δεξιό βέλος 14"/>
          <p:cNvSpPr/>
          <p:nvPr/>
        </p:nvSpPr>
        <p:spPr>
          <a:xfrm>
            <a:off x="3419872" y="5835736"/>
            <a:ext cx="1944216" cy="432048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76156" y="158815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England</a:t>
            </a:r>
            <a:endParaRPr lang="el-G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68144" y="267464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  Scotland</a:t>
            </a:r>
            <a:endParaRPr lang="el-G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39442" y="375947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Wales</a:t>
            </a:r>
            <a:endParaRPr lang="el-G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10081" y="4568662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Northern Ireland</a:t>
            </a:r>
            <a:endParaRPr lang="el-GR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68144" y="583573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The United Kingdom</a:t>
            </a:r>
            <a:endParaRPr lang="el-GR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481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bg2">
                    <a:lumMod val="25000"/>
                  </a:schemeClr>
                </a:solidFill>
              </a:rPr>
              <a:t>Emblems</a:t>
            </a:r>
            <a:endParaRPr lang="el-GR" b="1" u="sng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Ελλειψοειδής επεξήγηση 3"/>
          <p:cNvSpPr/>
          <p:nvPr/>
        </p:nvSpPr>
        <p:spPr>
          <a:xfrm>
            <a:off x="1303062" y="1810193"/>
            <a:ext cx="1224136" cy="1005365"/>
          </a:xfrm>
          <a:prstGeom prst="wedgeEllipseCallout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pic>
        <p:nvPicPr>
          <p:cNvPr id="5" name="Εικόνα 4" descr="English Rose England - 2 colour Vinyl Car Decal Sticker graphic 1 ...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533" y="1997916"/>
            <a:ext cx="417195" cy="62992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Ελλειψοειδής επεξήγηση 6"/>
          <p:cNvSpPr/>
          <p:nvPr/>
        </p:nvSpPr>
        <p:spPr>
          <a:xfrm>
            <a:off x="5040209" y="1967389"/>
            <a:ext cx="1440160" cy="972108"/>
          </a:xfrm>
          <a:prstGeom prst="wedgeEllipseCallout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 descr="National Symbols Of Scotland Thistle National Emblem Onopordum ...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0696" y="2200713"/>
            <a:ext cx="690880" cy="5054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Ελλειψοειδής επεξήγηση 8"/>
          <p:cNvSpPr/>
          <p:nvPr/>
        </p:nvSpPr>
        <p:spPr>
          <a:xfrm>
            <a:off x="2699792" y="4005064"/>
            <a:ext cx="1368152" cy="864096"/>
          </a:xfrm>
          <a:prstGeom prst="wedgeEllipseCallout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Ελλειψοειδής επεξήγηση 10"/>
          <p:cNvSpPr/>
          <p:nvPr/>
        </p:nvSpPr>
        <p:spPr>
          <a:xfrm>
            <a:off x="5868144" y="4392437"/>
            <a:ext cx="1598776" cy="936104"/>
          </a:xfrm>
          <a:prstGeom prst="wedgeEllipseCallout">
            <a:avLst/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 descr="The Leek And The Daffodil Both Emblems Of Wales - Alabama Welsh ..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230" y="4138119"/>
            <a:ext cx="549275" cy="5086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Εικόνα 12" descr="St. Patrick &amp; Leadership Symbols « Liz Keever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369" y="4646753"/>
            <a:ext cx="503555" cy="47688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/>
          <p:cNvSpPr txBox="1"/>
          <p:nvPr/>
        </p:nvSpPr>
        <p:spPr>
          <a:xfrm>
            <a:off x="971600" y="314096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England</a:t>
            </a:r>
            <a:endParaRPr lang="el-G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40209" y="3325634"/>
            <a:ext cx="1101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Scotland</a:t>
            </a:r>
            <a:endParaRPr lang="el-G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27198" y="5123638"/>
            <a:ext cx="1252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Wales</a:t>
            </a:r>
            <a:endParaRPr lang="el-GR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68144" y="558924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Northern Ireland</a:t>
            </a:r>
            <a:endParaRPr lang="el-GR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301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1"/>
                </a:solidFill>
              </a:rPr>
              <a:t>Nationalities</a:t>
            </a:r>
            <a:endParaRPr lang="el-GR" b="1" u="sng" dirty="0">
              <a:solidFill>
                <a:schemeClr val="accent1"/>
              </a:solidFill>
            </a:endParaRP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4968101"/>
              </p:ext>
            </p:extLst>
          </p:nvPr>
        </p:nvGraphicFramePr>
        <p:xfrm>
          <a:off x="467544" y="1628800"/>
          <a:ext cx="8435280" cy="4061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7640"/>
                <a:gridCol w="4217640"/>
              </a:tblGrid>
              <a:tr h="676841"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Nationality</a:t>
                      </a:r>
                      <a:endParaRPr lang="el-GR" dirty="0"/>
                    </a:p>
                  </a:txBody>
                  <a:tcPr/>
                </a:tc>
              </a:tr>
              <a:tr h="676841">
                <a:tc>
                  <a:txBody>
                    <a:bodyPr/>
                    <a:lstStyle/>
                    <a:p>
                      <a:r>
                        <a:rPr lang="en-US" dirty="0" smtClean="0"/>
                        <a:t>England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English</a:t>
                      </a:r>
                      <a:endParaRPr lang="el-GR" dirty="0"/>
                    </a:p>
                  </a:txBody>
                  <a:tcPr/>
                </a:tc>
              </a:tr>
              <a:tr h="676841">
                <a:tc>
                  <a:txBody>
                    <a:bodyPr/>
                    <a:lstStyle/>
                    <a:p>
                      <a:r>
                        <a:rPr lang="en-US" dirty="0" smtClean="0"/>
                        <a:t>Scotland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Scottish</a:t>
                      </a:r>
                      <a:endParaRPr lang="el-GR" dirty="0"/>
                    </a:p>
                  </a:txBody>
                  <a:tcPr/>
                </a:tc>
              </a:tr>
              <a:tr h="676841">
                <a:tc>
                  <a:txBody>
                    <a:bodyPr/>
                    <a:lstStyle/>
                    <a:p>
                      <a:r>
                        <a:rPr lang="en-US" dirty="0" smtClean="0"/>
                        <a:t>Wales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Welsh</a:t>
                      </a:r>
                      <a:endParaRPr lang="el-GR" dirty="0"/>
                    </a:p>
                  </a:txBody>
                  <a:tcPr/>
                </a:tc>
              </a:tr>
              <a:tr h="676841">
                <a:tc>
                  <a:txBody>
                    <a:bodyPr/>
                    <a:lstStyle/>
                    <a:p>
                      <a:r>
                        <a:rPr lang="en-US" dirty="0" smtClean="0"/>
                        <a:t>Northern Ireland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Northern</a:t>
                      </a:r>
                      <a:r>
                        <a:rPr lang="en-US" baseline="0" dirty="0" smtClean="0"/>
                        <a:t> Irish</a:t>
                      </a:r>
                      <a:endParaRPr lang="el-GR" dirty="0"/>
                    </a:p>
                  </a:txBody>
                  <a:tcPr/>
                </a:tc>
              </a:tr>
              <a:tr h="676841">
                <a:tc>
                  <a:txBody>
                    <a:bodyPr/>
                    <a:lstStyle/>
                    <a:p>
                      <a:r>
                        <a:rPr lang="en-US" dirty="0" smtClean="0"/>
                        <a:t>The United</a:t>
                      </a:r>
                      <a:r>
                        <a:rPr lang="en-US" baseline="0" dirty="0" smtClean="0"/>
                        <a:t> Kingdom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British</a:t>
                      </a:r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253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TASK 1</a:t>
            </a:r>
            <a:endParaRPr lang="el-GR" b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u="sng" dirty="0"/>
              <a:t>THE BRITISH ISLES</a:t>
            </a:r>
            <a:endParaRPr lang="el-GR" dirty="0"/>
          </a:p>
          <a:p>
            <a:pPr marL="0" indent="0">
              <a:buNone/>
            </a:pPr>
            <a:r>
              <a:rPr lang="en-US" b="1" u="sng" dirty="0"/>
              <a:t>TASK </a:t>
            </a:r>
            <a:r>
              <a:rPr lang="en-US" b="1" dirty="0"/>
              <a:t>1: </a:t>
            </a:r>
            <a:r>
              <a:rPr lang="en-US" dirty="0"/>
              <a:t>Fill in the gaps:</a:t>
            </a:r>
            <a:endParaRPr lang="el-GR" dirty="0"/>
          </a:p>
          <a:p>
            <a:pPr marL="0" indent="0">
              <a:buNone/>
            </a:pPr>
            <a:r>
              <a:rPr lang="en-US" b="1" dirty="0"/>
              <a:t>The British Isles </a:t>
            </a:r>
            <a:r>
              <a:rPr lang="en-US" dirty="0"/>
              <a:t>include two big islands: 1)……………………….  2)…………………………………</a:t>
            </a:r>
            <a:endParaRPr lang="el-GR" dirty="0"/>
          </a:p>
          <a:p>
            <a:pPr marL="0" indent="0">
              <a:buNone/>
            </a:pPr>
            <a:r>
              <a:rPr lang="en-US" b="1" dirty="0"/>
              <a:t>The United Kingdom </a:t>
            </a:r>
            <a:r>
              <a:rPr lang="en-US" dirty="0"/>
              <a:t>is the political union of four countries: </a:t>
            </a:r>
            <a:endParaRPr lang="en-US" dirty="0" smtClean="0"/>
          </a:p>
          <a:p>
            <a:r>
              <a:rPr lang="en-US" dirty="0" smtClean="0"/>
              <a:t>1)…………………………………………………..…</a:t>
            </a:r>
          </a:p>
          <a:p>
            <a:r>
              <a:rPr lang="en-US" dirty="0"/>
              <a:t>2</a:t>
            </a:r>
            <a:r>
              <a:rPr lang="en-US" dirty="0" smtClean="0"/>
              <a:t>)……………………….……..……………………..</a:t>
            </a:r>
          </a:p>
          <a:p>
            <a:r>
              <a:rPr lang="en-US" dirty="0" smtClean="0"/>
              <a:t>3</a:t>
            </a:r>
            <a:r>
              <a:rPr lang="en-US" dirty="0" smtClean="0"/>
              <a:t>)……………………..……………………..……….</a:t>
            </a:r>
            <a:endParaRPr lang="en-US" dirty="0" smtClean="0"/>
          </a:p>
          <a:p>
            <a:r>
              <a:rPr lang="en-US" dirty="0" smtClean="0"/>
              <a:t>.</a:t>
            </a:r>
            <a:r>
              <a:rPr lang="en-US" dirty="0"/>
              <a:t>4</a:t>
            </a:r>
            <a:r>
              <a:rPr lang="en-US" dirty="0" smtClean="0"/>
              <a:t>)……………………………………..................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47278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TASK 2- FLAGS</a:t>
            </a:r>
            <a:endParaRPr lang="el-GR" b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remember the flags?</a:t>
            </a:r>
          </a:p>
          <a:p>
            <a:endParaRPr lang="el-GR" dirty="0"/>
          </a:p>
        </p:txBody>
      </p:sp>
      <p:pic>
        <p:nvPicPr>
          <p:cNvPr id="4" name="Εικόνα 3" descr="Wales Flag 2 x 3 ft. Indoor Display or Parade Fla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76872"/>
            <a:ext cx="1152128" cy="1368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Εικόνα 4" descr="SCOTLAND ST ANDREW'S SALTIRE SCOTTISH BLUE &amp; WHITE FLAG 5' X 3FT ...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435485"/>
            <a:ext cx="1080120" cy="113753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Εικόνα 5" descr="England, english, flag ico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530857"/>
            <a:ext cx="883285" cy="946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 descr="Amazon.com : Northern Ireland Red Hand Of Ulster Flag 5'x3' By ...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465135"/>
            <a:ext cx="1078230" cy="107823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Εικόνα 7" descr="British Overseas Territories - Wikipedia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221088"/>
            <a:ext cx="2043658" cy="1440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913608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222</Words>
  <Application>Microsoft Office PowerPoint</Application>
  <PresentationFormat>Προβολή στην οθόνη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Do you know the difference???</vt:lpstr>
      <vt:lpstr>The British Isles</vt:lpstr>
      <vt:lpstr>The United Kingdom</vt:lpstr>
      <vt:lpstr>Capitals and cities</vt:lpstr>
      <vt:lpstr>Flags</vt:lpstr>
      <vt:lpstr>Emblems</vt:lpstr>
      <vt:lpstr>Nationalities</vt:lpstr>
      <vt:lpstr>TASK 1</vt:lpstr>
      <vt:lpstr>TASK 2- FLAGS</vt:lpstr>
      <vt:lpstr>TASK 3 - EMBLEMS</vt:lpstr>
      <vt:lpstr>TASK 4 – CAPITALS</vt:lpstr>
      <vt:lpstr>TASK 5-NATIONALITIES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Ζαχαρίας</dc:creator>
  <cp:lastModifiedBy>Ζαχαρίας</cp:lastModifiedBy>
  <cp:revision>15</cp:revision>
  <dcterms:created xsi:type="dcterms:W3CDTF">2020-05-06T14:06:21Z</dcterms:created>
  <dcterms:modified xsi:type="dcterms:W3CDTF">2020-05-06T19:37:36Z</dcterms:modified>
</cp:coreProperties>
</file>