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9" r:id="rId11"/>
    <p:sldId id="278" r:id="rId12"/>
    <p:sldId id="279" r:id="rId13"/>
    <p:sldId id="280" r:id="rId14"/>
    <p:sldId id="277" r:id="rId15"/>
    <p:sldId id="281" r:id="rId16"/>
    <p:sldId id="282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99"/>
    <a:srgbClr val="00CC99"/>
    <a:srgbClr val="006666"/>
    <a:srgbClr val="00CCFF"/>
    <a:srgbClr val="0099FF"/>
    <a:srgbClr val="FF6600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72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17F68079-DDD1-4FB6-9D70-AE6EEA2DA919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30B2D00F-3751-4AB2-9B5B-2760240D6AB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4358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50DFF923-9650-4C93-8173-78FC59CE4D8C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293B2E-D303-4B01-A775-D8CEDF3D9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21" y="2027362"/>
            <a:ext cx="1634279" cy="3686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EEF59-2876-4AC2-9592-EBC761118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23" y="1668662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5B90A-6F2B-41F8-964C-5848FB9C8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64" y="5045689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0C175F-1787-41FA-8A86-D8F620B78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9D3158F-186D-4D33-8BFC-B61BAEBF2ED6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41366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547EFA36-93B4-4294-8037-147CAC16B7E2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441DA517-5063-4586-AE91-3EA5D41845A1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39412C53-3EE3-40B3-AA72-9AEA17F77ACF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F7577B-BD1C-4704-8179-A90D4D41F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68" y="2357742"/>
            <a:ext cx="2193858" cy="3026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0D6E78-0B65-401C-A520-D1EA6F942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974482-5274-497E-AEF2-6626C7F84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99480-3BD6-4297-BB70-EB695701D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4C5F4CC-D350-4554-BC8C-39B2D190F044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27952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28B5DCCF-C19C-42DE-BC2F-3AE124E914BE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9AF49D6C-6917-4B61-86B2-75E99AC2ABD0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354059CA-913E-4E66-AC11-C709BE1335BB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4D10DBD-A5A8-4F87-AB0C-07BA8A39B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43" y="2117931"/>
            <a:ext cx="4262557" cy="3429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6AA9CA7-EA9B-4D86-9B64-E131D9F2541D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64C49B-F278-455C-8D82-04B0C3AAC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86AE8E-F43D-4617-850F-3F0B41299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F23DC3-201A-4DA2-AE5F-8C815B1BC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5BE8DADA-6128-404F-A1D8-1E2252BAD9A9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6600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6639CE10-245F-4434-80A0-4CF0932E141B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C49FE8DE-93F3-4B47-8902-7A1F98540809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20522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AC18B3-5B50-4178-8457-6397C56A1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19" y="2021647"/>
            <a:ext cx="3313955" cy="36982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85C89A-327E-4536-9E39-5FBB5F5DB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CAD293-B56E-4E75-AAC2-36E432BBE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C1D30F-6255-4D9B-A1C8-C4C15FD2A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5F4FD05-8754-4254-8EA0-117BCF466BDF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12771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I">
            <a:extLst>
              <a:ext uri="{FF2B5EF4-FFF2-40B4-BE49-F238E27FC236}">
                <a16:creationId xmlns:a16="http://schemas.microsoft.com/office/drawing/2014/main" id="{EF6A46A6-8161-4C06-8AF3-DB78453F476C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6" name="they">
            <a:extLst>
              <a:ext uri="{FF2B5EF4-FFF2-40B4-BE49-F238E27FC236}">
                <a16:creationId xmlns:a16="http://schemas.microsoft.com/office/drawing/2014/main" id="{716EF6DB-3479-4CA6-AC71-78FFF2441C9C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16845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72CF35F3-89CE-4718-8809-819D716B72D7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B4C66E-116E-4DC1-964F-59A45BC75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71" y="2226132"/>
            <a:ext cx="1224438" cy="3386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DAEFD-A03B-4533-AEDD-B107176FB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85" y="1652939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67BC91-BAD7-4D65-B796-71E6A9755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7" y="5045689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0E4EEA-6B70-4AB9-A1AF-AEC93AA8E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25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39FADFE-526B-4896-876E-FB547D93108C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6272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you">
            <a:extLst>
              <a:ext uri="{FF2B5EF4-FFF2-40B4-BE49-F238E27FC236}">
                <a16:creationId xmlns:a16="http://schemas.microsoft.com/office/drawing/2014/main" id="{53B4271D-336D-4D1B-9CC6-1E1EC3AFF6FB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you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F3A8C8E5-415C-4DC5-B0D6-CCACC27C6D53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grpSp>
        <p:nvGrpSpPr>
          <p:cNvPr id="7" name="I">
            <a:extLst>
              <a:ext uri="{FF2B5EF4-FFF2-40B4-BE49-F238E27FC236}">
                <a16:creationId xmlns:a16="http://schemas.microsoft.com/office/drawing/2014/main" id="{D96BCA86-824B-4EAC-B4AD-1226A93D4E2E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421F68-D9B1-4AF2-9A4C-85AA813EF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29183" r="13235"/>
          <a:stretch/>
        </p:blipFill>
        <p:spPr>
          <a:xfrm>
            <a:off x="819150" y="2590522"/>
            <a:ext cx="4601013" cy="3226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87295B-ECD5-4115-9C5F-5F76E26C6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1679430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EC0CA-D136-4599-A4A6-2E20DA4E3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45" y="5045689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B7FE6-3724-4FF4-838F-B4EDC19CB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691C36F-B520-412B-B18F-7B24F92B48FF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2403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6" name="we">
            <a:extLst>
              <a:ext uri="{FF2B5EF4-FFF2-40B4-BE49-F238E27FC236}">
                <a16:creationId xmlns:a16="http://schemas.microsoft.com/office/drawing/2014/main" id="{74D589BE-8AF0-4D99-ABB1-BCBC38B67BD2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we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1A5ADCBA-1005-4847-90D8-DCF34AF8740F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grpSp>
        <p:nvGrpSpPr>
          <p:cNvPr id="8" name="he">
            <a:extLst>
              <a:ext uri="{FF2B5EF4-FFF2-40B4-BE49-F238E27FC236}">
                <a16:creationId xmlns:a16="http://schemas.microsoft.com/office/drawing/2014/main" id="{1D3BE5CF-4455-41BE-BE9A-0562F9DF3239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79CE3DE-0F4D-48EC-A1F4-3B0B421A7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6" y="3041592"/>
            <a:ext cx="4064487" cy="2775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3B5BEF-9E39-4CB2-87E1-B3C6589EA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1684680"/>
            <a:ext cx="1199589" cy="1146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B13701-6597-47ED-A0C3-70AC8BC32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5046213"/>
            <a:ext cx="540447" cy="707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D4F1DC-62BD-4B5E-BC53-65FF716F3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45316B9-FCC4-419E-8D22-4BECCD351999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10493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28C8BF-4749-4CA9-9ACF-0D67A9127CED}"/>
              </a:ext>
            </a:extLst>
          </p:cNvPr>
          <p:cNvSpPr txBox="1">
            <a:spLocks/>
          </p:cNvSpPr>
          <p:nvPr/>
        </p:nvSpPr>
        <p:spPr>
          <a:xfrm>
            <a:off x="628650" y="733501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 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grpSp>
        <p:nvGrpSpPr>
          <p:cNvPr id="7" name="he">
            <a:extLst>
              <a:ext uri="{FF2B5EF4-FFF2-40B4-BE49-F238E27FC236}">
                <a16:creationId xmlns:a16="http://schemas.microsoft.com/office/drawing/2014/main" id="{163CACD5-CEC7-46E1-9718-14C2FD48B3CB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21" name="she">
            <a:extLst>
              <a:ext uri="{FF2B5EF4-FFF2-40B4-BE49-F238E27FC236}">
                <a16:creationId xmlns:a16="http://schemas.microsoft.com/office/drawing/2014/main" id="{EBE9E52A-6283-4906-AECB-3AFC57138A5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22" name="they">
            <a:extLst>
              <a:ext uri="{FF2B5EF4-FFF2-40B4-BE49-F238E27FC236}">
                <a16:creationId xmlns:a16="http://schemas.microsoft.com/office/drawing/2014/main" id="{985528EF-8A0C-4418-8131-98707E71B196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18A0DB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EA4928C-0EFB-4415-9B5F-F8BB1ACD6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A30C79-EC88-4B05-B5A6-6FF39A7BD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11D23A-CA8C-41ED-AF71-2D882C6DE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5FF7B-B5B7-4A5B-BABE-5D47ECFF1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81" y="2330042"/>
            <a:ext cx="1255230" cy="3238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D8F39-1B27-4AEB-9CB8-B8C178FDE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01" y="2416029"/>
            <a:ext cx="1306025" cy="30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DE1E5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8410C078-4431-4A89-B748-257EBC263FC6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DE1E5A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40E81371-E3A3-48C4-9744-AE02C3D6DA28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DE1E5A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F0338460-FC55-4E78-AC28-79C8DD022458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DE1E5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DE1E5A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2AD3FC-B139-44D9-B4FA-750448DD0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90" y="2414768"/>
            <a:ext cx="1283214" cy="3192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0D987B-0FBE-4DBD-BE98-C64201B39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23" y="1707886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E2E485-6A88-4474-B414-F98FE0EFE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7" y="500348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94A20-0119-4881-A3C7-1A67437C1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B933941-2D62-4B4B-8FCA-078E940E140D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15920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23638CBB-4005-4F18-992E-CC89CC571FF7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C6ED9716-CC4D-49CF-8703-57ECA54E3F4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E70E507E-AAFE-47C0-A91E-3A4A1A9688A5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 w="19050">
                  <a:solidFill>
                    <a:schemeClr val="tx1"/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9050">
                    <a:solidFill>
                      <a:srgbClr val="FFC000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5C428BA-5078-4CDF-9E90-F009686F2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85" y="2568564"/>
            <a:ext cx="3209115" cy="2788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169EC9-E834-4890-8E37-AC653D0A3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21" y="3125081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B703BA-DC2E-427E-8BCC-91628BC20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42" y="2185000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C50664-B0E4-43B1-9FA0-7BF2614B0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42" y="5022610"/>
            <a:ext cx="540447" cy="7078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8020A69-A977-485F-BED3-977DE353814C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17199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she">
            <a:extLst>
              <a:ext uri="{FF2B5EF4-FFF2-40B4-BE49-F238E27FC236}">
                <a16:creationId xmlns:a16="http://schemas.microsoft.com/office/drawing/2014/main" id="{1C73AD80-B115-491B-BB12-8969328948E7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FF6600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noFill/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6" name="he">
            <a:extLst>
              <a:ext uri="{FF2B5EF4-FFF2-40B4-BE49-F238E27FC236}">
                <a16:creationId xmlns:a16="http://schemas.microsoft.com/office/drawing/2014/main" id="{10DA87E0-2390-4A2B-8500-289C0D87644D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5B42C1BE-B392-4606-AA17-65E5AB88B440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FF6600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311D1-26E6-4776-8F70-CF6D65A8C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1679430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706F99-7A4C-485F-952C-F42B55D02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7" y="5108626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307D66-95EB-41C9-936A-8E57EEE2F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E45A495-FB87-4908-9121-FE21B5350DD3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A1C51B-9572-4727-91A1-F48D9B9FA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33" y="2306973"/>
            <a:ext cx="1253844" cy="32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2AA0CEB9-BB1C-40DD-84F3-24FA628E9225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92D050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2BC7969F-CB46-4BE6-A743-5C0B49DBD076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423FE642-20D6-4B49-8E23-BC006191D23A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1D0662-12E2-45D3-8E48-95B18B710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9" y="2117931"/>
            <a:ext cx="4380623" cy="355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66D662-322C-44D9-B58E-CFDF91498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EF9C6-8516-4231-8A65-7AEF4DE46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2F56E8-ABDF-4872-BF54-C7279F0D5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B6239D7-FF4E-4D46-BA98-00E247553284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973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99E5D862-6262-4916-AD44-0D09EE38DEE3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009999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5D71E831-47F8-46E5-8DAE-4F966C6AD966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rgbClr val="33CCCC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DE2CAE86-4C60-4910-95C2-67387EAA1FF9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D14D70-9D85-4894-8693-5D52708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7" y="2978092"/>
            <a:ext cx="4419600" cy="2207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A93757-7CB8-4C8B-A364-B7656D454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98B17-FF89-4408-89E5-D391ECD8C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DDB84F-6983-46C9-8907-DA500821F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1005A90-ED6C-4710-AFF9-A2F3F762D1BF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858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607051BE-4870-41EF-A81F-C772698446E9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it">
            <a:extLst>
              <a:ext uri="{FF2B5EF4-FFF2-40B4-BE49-F238E27FC236}">
                <a16:creationId xmlns:a16="http://schemas.microsoft.com/office/drawing/2014/main" id="{DAC4F8F9-E61F-4741-BED8-467170565BD5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grpSp>
        <p:nvGrpSpPr>
          <p:cNvPr id="7" name="they">
            <a:extLst>
              <a:ext uri="{FF2B5EF4-FFF2-40B4-BE49-F238E27FC236}">
                <a16:creationId xmlns:a16="http://schemas.microsoft.com/office/drawing/2014/main" id="{2002DD26-2F3A-40DF-8F53-6ACF5C9BE6E4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they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E891C-A3E1-4AAD-92A4-58E37D136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42" y="2117931"/>
            <a:ext cx="2822707" cy="3398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59B46-E0FF-4903-BD39-15ACA55D6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4499767"/>
            <a:ext cx="1199589" cy="114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0ACC-DD65-4DD8-8849-01F4145D8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BB1D5-0C70-4376-A0A8-C4E4B09FA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8" y="3643564"/>
            <a:ext cx="540447" cy="7078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56182DF-E0EE-47B9-8E6F-CFE4D7F61D74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</p:spTree>
    <p:extLst>
      <p:ext uri="{BB962C8B-B14F-4D97-AF65-F5344CB8AC3E}">
        <p14:creationId xmlns:p14="http://schemas.microsoft.com/office/powerpoint/2010/main" val="9186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771087" y="1908812"/>
            <a:ext cx="4797420" cy="3923954"/>
          </a:xfrm>
          <a:prstGeom prst="roundRect">
            <a:avLst>
              <a:gd name="adj" fmla="val 897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</p:txBody>
      </p:sp>
      <p:grpSp>
        <p:nvGrpSpPr>
          <p:cNvPr id="5" name="he">
            <a:extLst>
              <a:ext uri="{FF2B5EF4-FFF2-40B4-BE49-F238E27FC236}">
                <a16:creationId xmlns:a16="http://schemas.microsoft.com/office/drawing/2014/main" id="{5FF60C7A-A84D-41BE-B829-F87B61E8425D}"/>
              </a:ext>
            </a:extLst>
          </p:cNvPr>
          <p:cNvGrpSpPr/>
          <p:nvPr/>
        </p:nvGrpSpPr>
        <p:grpSpPr>
          <a:xfrm>
            <a:off x="5902664" y="1898020"/>
            <a:ext cx="2436691" cy="1080072"/>
            <a:chOff x="5902664" y="1898020"/>
            <a:chExt cx="2436691" cy="10800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EC56AF2-C5D5-4B41-BF61-FABB3133CEF4}"/>
                </a:ext>
              </a:extLst>
            </p:cNvPr>
            <p:cNvSpPr/>
            <p:nvPr/>
          </p:nvSpPr>
          <p:spPr>
            <a:xfrm>
              <a:off x="5902664" y="1898020"/>
              <a:ext cx="2436691" cy="108007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Twinkl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9EADA6-2EB0-4BED-95B5-2785249E674E}"/>
                </a:ext>
              </a:extLst>
            </p:cNvPr>
            <p:cNvSpPr txBox="1"/>
            <p:nvPr/>
          </p:nvSpPr>
          <p:spPr>
            <a:xfrm>
              <a:off x="6140741" y="2117931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92D050"/>
                    </a:solidFill>
                  </a:ln>
                  <a:solidFill>
                    <a:schemeClr val="bg1"/>
                  </a:solidFill>
                </a:rPr>
                <a:t>he</a:t>
              </a:r>
            </a:p>
          </p:txBody>
        </p:sp>
      </p:grpSp>
      <p:grpSp>
        <p:nvGrpSpPr>
          <p:cNvPr id="6" name="she">
            <a:extLst>
              <a:ext uri="{FF2B5EF4-FFF2-40B4-BE49-F238E27FC236}">
                <a16:creationId xmlns:a16="http://schemas.microsoft.com/office/drawing/2014/main" id="{340F4636-C9D6-4E16-9D09-140D580DA9D0}"/>
              </a:ext>
            </a:extLst>
          </p:cNvPr>
          <p:cNvGrpSpPr/>
          <p:nvPr/>
        </p:nvGrpSpPr>
        <p:grpSpPr>
          <a:xfrm>
            <a:off x="5902663" y="3354912"/>
            <a:ext cx="2436691" cy="1080072"/>
            <a:chOff x="5902663" y="3354912"/>
            <a:chExt cx="2436691" cy="10800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EC169-D27F-4A05-ACBA-84F7DF54EEFF}"/>
                </a:ext>
              </a:extLst>
            </p:cNvPr>
            <p:cNvSpPr/>
            <p:nvPr/>
          </p:nvSpPr>
          <p:spPr>
            <a:xfrm>
              <a:off x="5902663" y="3354912"/>
              <a:ext cx="2436691" cy="10800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BD0A2-5055-4159-AC7A-A146C062065F}"/>
                </a:ext>
              </a:extLst>
            </p:cNvPr>
            <p:cNvSpPr txBox="1"/>
            <p:nvPr/>
          </p:nvSpPr>
          <p:spPr>
            <a:xfrm>
              <a:off x="6140741" y="3563582"/>
              <a:ext cx="2080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she</a:t>
              </a:r>
            </a:p>
          </p:txBody>
        </p:sp>
      </p:grpSp>
      <p:grpSp>
        <p:nvGrpSpPr>
          <p:cNvPr id="7" name="it">
            <a:extLst>
              <a:ext uri="{FF2B5EF4-FFF2-40B4-BE49-F238E27FC236}">
                <a16:creationId xmlns:a16="http://schemas.microsoft.com/office/drawing/2014/main" id="{1A1B260C-815A-4752-B2CC-4378D8349A6D}"/>
              </a:ext>
            </a:extLst>
          </p:cNvPr>
          <p:cNvGrpSpPr/>
          <p:nvPr/>
        </p:nvGrpSpPr>
        <p:grpSpPr>
          <a:xfrm>
            <a:off x="5902665" y="4817390"/>
            <a:ext cx="2436691" cy="1080072"/>
            <a:chOff x="5902665" y="4817390"/>
            <a:chExt cx="2436691" cy="10800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4026E15-4AF1-499F-9BCC-19130DA6B68E}"/>
                </a:ext>
              </a:extLst>
            </p:cNvPr>
            <p:cNvSpPr/>
            <p:nvPr/>
          </p:nvSpPr>
          <p:spPr>
            <a:xfrm>
              <a:off x="5902665" y="4817390"/>
              <a:ext cx="2436691" cy="10800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5984D-6439-4634-9E4D-035D9B24CE96}"/>
                </a:ext>
              </a:extLst>
            </p:cNvPr>
            <p:cNvSpPr txBox="1"/>
            <p:nvPr/>
          </p:nvSpPr>
          <p:spPr>
            <a:xfrm>
              <a:off x="6140741" y="5045689"/>
              <a:ext cx="20804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ln w="12700">
                    <a:solidFill>
                      <a:srgbClr val="00B050"/>
                    </a:solidFill>
                  </a:ln>
                  <a:solidFill>
                    <a:schemeClr val="bg1"/>
                  </a:solidFill>
                </a:rPr>
                <a:t>it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F6AF52B-8746-4FA1-9BA0-F24C85B17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16" y="3132047"/>
            <a:ext cx="1199589" cy="1146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8014F7-C649-400B-92EE-B26E80FD1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36" y="2150323"/>
            <a:ext cx="540447" cy="707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022D62-4C3F-4A51-BA19-C3D01AB7C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42" y="5045689"/>
            <a:ext cx="540447" cy="7078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4A5AFD-AFB8-4FB9-B64A-283B85E4285B}"/>
              </a:ext>
            </a:extLst>
          </p:cNvPr>
          <p:cNvSpPr txBox="1">
            <a:spLocks/>
          </p:cNvSpPr>
          <p:nvPr/>
        </p:nvSpPr>
        <p:spPr>
          <a:xfrm>
            <a:off x="727359" y="720943"/>
            <a:ext cx="7886700" cy="891876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Select the Correct</a:t>
            </a:r>
          </a:p>
          <a:p>
            <a:r>
              <a:rPr lang="en-US" sz="3600" dirty="0">
                <a:latin typeface="+mn-lt"/>
              </a:rPr>
              <a:t>Personal Pronoun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663273-0C48-4D8E-A27D-413237101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0" y="2195732"/>
            <a:ext cx="12082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150</TotalTime>
  <Words>120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Twinkl-A10</dc:creator>
  <cp:lastModifiedBy>Twinkl-A10</cp:lastModifiedBy>
  <cp:revision>18</cp:revision>
  <dcterms:created xsi:type="dcterms:W3CDTF">2020-07-02T23:27:32Z</dcterms:created>
  <dcterms:modified xsi:type="dcterms:W3CDTF">2020-07-13T22:55:06Z</dcterms:modified>
</cp:coreProperties>
</file>