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3" r:id="rId4"/>
    <p:sldId id="267" r:id="rId5"/>
    <p:sldId id="262" r:id="rId6"/>
    <p:sldId id="260" r:id="rId7"/>
    <p:sldId id="261" r:id="rId8"/>
    <p:sldId id="259" r:id="rId9"/>
    <p:sldId id="268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937"/>
    <a:srgbClr val="FFFF66"/>
    <a:srgbClr val="1C5FE6"/>
    <a:srgbClr val="436EE7"/>
    <a:srgbClr val="FFBE3B"/>
    <a:srgbClr val="07787B"/>
    <a:srgbClr val="0D39F5"/>
    <a:srgbClr val="4A8002"/>
    <a:srgbClr val="70C2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729F-3395-4F5E-8D15-292C582725C8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7CD5-4188-4B62-AF9F-5A9A3E1164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C729F-3395-4F5E-8D15-292C582725C8}" type="datetimeFigureOut">
              <a:rPr lang="el-GR" smtClean="0"/>
              <a:pPr/>
              <a:t>11/3/2021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7CD5-4188-4B62-AF9F-5A9A3E11640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54;&#953;&#952;&#947;\Desktop\fancy%20dress%20party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54;&#953;&#952;&#947;\Desktop\costume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54;&#953;&#952;&#947;\Desktop\mask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54;&#953;&#952;&#947;\Desktop\princess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54;&#953;&#952;&#947;\Desktop\clown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54;&#953;&#952;&#947;\Desktop\carrot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54;&#953;&#952;&#947;\Desktop\witch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54;&#953;&#952;&#947;\Desktop\dinosaur.mp3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54;&#953;&#952;&#947;\Desktop\nurse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7001">
              <a:schemeClr val="accent3">
                <a:lumMod val="50000"/>
              </a:schemeClr>
            </a:gs>
            <a:gs pos="32001">
              <a:schemeClr val="accent3"/>
            </a:gs>
            <a:gs pos="47000">
              <a:srgbClr val="70C274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 rot="10800000" flipV="1">
            <a:off x="611560" y="5800513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FANCY DRESS PARTY</a:t>
            </a:r>
            <a:endParaRPr lang="el-GR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6 - Εικόνα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8136904" cy="5112568"/>
          </a:xfrm>
          <a:prstGeom prst="rect">
            <a:avLst/>
          </a:prstGeom>
        </p:spPr>
      </p:pic>
      <p:pic>
        <p:nvPicPr>
          <p:cNvPr id="8" name="fancy dress part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021288"/>
            <a:ext cx="592832" cy="59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051720" y="5301208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COSTUME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4 - Εικόνα" descr="costu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0"/>
            <a:ext cx="5760640" cy="5229200"/>
          </a:xfrm>
          <a:prstGeom prst="rect">
            <a:avLst/>
          </a:prstGeom>
        </p:spPr>
      </p:pic>
      <p:pic>
        <p:nvPicPr>
          <p:cNvPr id="6" name="costu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20272" y="5661248"/>
            <a:ext cx="736848" cy="73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6C937"/>
            </a:gs>
            <a:gs pos="50000">
              <a:srgbClr val="FFFF00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115616" y="5589241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MASK</a:t>
            </a:r>
            <a:endParaRPr lang="el-GR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5 - Εικόνα" descr="ma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60648"/>
            <a:ext cx="5328592" cy="5384800"/>
          </a:xfrm>
          <a:prstGeom prst="rect">
            <a:avLst/>
          </a:prstGeom>
        </p:spPr>
      </p:pic>
      <p:pic>
        <p:nvPicPr>
          <p:cNvPr id="7" name="mas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84168" y="5877272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835696" y="5661248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PRINCESS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7 - Εικόνα" descr="princ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0"/>
            <a:ext cx="5112568" cy="5598230"/>
          </a:xfrm>
          <a:prstGeom prst="rect">
            <a:avLst/>
          </a:prstGeom>
        </p:spPr>
      </p:pic>
      <p:pic>
        <p:nvPicPr>
          <p:cNvPr id="9" name="princes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660232" y="5877272"/>
            <a:ext cx="808856" cy="80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6C937"/>
            </a:gs>
            <a:gs pos="50000">
              <a:srgbClr val="FFFF00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763688" y="5733256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CLOWN</a:t>
            </a:r>
            <a:endParaRPr lang="el-GR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4 - Εικόνα" descr="clow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76672"/>
            <a:ext cx="6557453" cy="5008079"/>
          </a:xfrm>
          <a:prstGeom prst="rect">
            <a:avLst/>
          </a:prstGeom>
        </p:spPr>
      </p:pic>
      <p:pic>
        <p:nvPicPr>
          <p:cNvPr id="8" name="clow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08304" y="6021288"/>
            <a:ext cx="664840" cy="66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3000">
              <a:srgbClr val="1C5FE6"/>
            </a:gs>
            <a:gs pos="28000">
              <a:srgbClr val="07787B"/>
            </a:gs>
            <a:gs pos="42999">
              <a:srgbClr val="C6C937"/>
            </a:gs>
            <a:gs pos="58000">
              <a:srgbClr val="FFBE3B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979712" y="522920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CARROT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4 - Εικόνα" descr="carr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32656"/>
            <a:ext cx="5616624" cy="5076179"/>
          </a:xfrm>
          <a:prstGeom prst="rect">
            <a:avLst/>
          </a:prstGeom>
        </p:spPr>
      </p:pic>
      <p:pic>
        <p:nvPicPr>
          <p:cNvPr id="6" name="carro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76256" y="5589240"/>
            <a:ext cx="664840" cy="66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1403648" y="5534561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 </a:t>
            </a: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WITCH</a:t>
            </a:r>
            <a:endParaRPr lang="el-GR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4 - Εικόνα" descr="c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48680"/>
            <a:ext cx="4536504" cy="5194968"/>
          </a:xfrm>
          <a:prstGeom prst="rect">
            <a:avLst/>
          </a:prstGeom>
        </p:spPr>
      </p:pic>
      <p:pic>
        <p:nvPicPr>
          <p:cNvPr id="6" name="wit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12160" y="5949280"/>
            <a:ext cx="592832" cy="59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899592" y="5661249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DINOSAUR</a:t>
            </a:r>
            <a:endParaRPr lang="el-GR" sz="8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4 - Εικόνα" descr="dinosa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548680"/>
            <a:ext cx="5184576" cy="4606440"/>
          </a:xfrm>
          <a:prstGeom prst="rect">
            <a:avLst/>
          </a:prstGeom>
        </p:spPr>
      </p:pic>
      <p:pic>
        <p:nvPicPr>
          <p:cNvPr id="6" name="dinosau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64288" y="5949280"/>
            <a:ext cx="736848" cy="73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ur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32656"/>
            <a:ext cx="5400600" cy="4968552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2339752" y="5411450"/>
            <a:ext cx="360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NURSE</a:t>
            </a:r>
            <a:endParaRPr lang="el-GR" sz="8800" dirty="0"/>
          </a:p>
        </p:txBody>
      </p:sp>
      <p:pic>
        <p:nvPicPr>
          <p:cNvPr id="4" name="nur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84168" y="5805264"/>
            <a:ext cx="664840" cy="66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</Words>
  <Application>Microsoft Office PowerPoint</Application>
  <PresentationFormat>Προβολή στην οθόνη (4:3)</PresentationFormat>
  <Paragraphs>9</Paragraphs>
  <Slides>9</Slides>
  <Notes>0</Notes>
  <HiddenSlides>0</HiddenSlides>
  <MMClips>9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HP</cp:lastModifiedBy>
  <cp:revision>14</cp:revision>
  <dcterms:created xsi:type="dcterms:W3CDTF">2020-12-03T06:32:44Z</dcterms:created>
  <dcterms:modified xsi:type="dcterms:W3CDTF">2021-03-11T11:15:48Z</dcterms:modified>
</cp:coreProperties>
</file>