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5" autoAdjust="0"/>
  </p:normalViewPr>
  <p:slideViewPr>
    <p:cSldViewPr snapToGrid="0">
      <p:cViewPr varScale="1">
        <p:scale>
          <a:sx n="107" d="100"/>
          <a:sy n="107" d="100"/>
        </p:scale>
        <p:origin x="1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5939008-6E2B-4EF0-AE46-7EEC1FA15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81436AD-A0E9-4E3C-93B1-C47D927C5E46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/>
              <a:t>Αποφεύγω το προφανές (</a:t>
            </a:r>
            <a:r>
              <a:rPr lang="el-GR" dirty="0" err="1"/>
              <a:t>ημ.γέννησης</a:t>
            </a:r>
            <a:r>
              <a:rPr lang="el-GR" dirty="0"/>
              <a:t>, όνομα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r>
              <a:rPr lang="el-GR" dirty="0"/>
              <a:t>Χρησιμοποιώ περισσότερους από 8 χαρακτήρες </a:t>
            </a:r>
          </a:p>
          <a:p>
            <a:r>
              <a:rPr lang="el-GR" dirty="0"/>
              <a:t>Χρησιμοποιώ γράμματα μαζί με αριθμούς και σύμβολα</a:t>
            </a:r>
          </a:p>
          <a:p>
            <a:r>
              <a:rPr lang="el-GR" dirty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διαδίκτυο</a:t>
            </a:r>
            <a:endParaRPr lang="en-US" dirty="0"/>
          </a:p>
          <a:p>
            <a:endParaRPr lang="el-GR" dirty="0"/>
          </a:p>
          <a:p>
            <a:r>
              <a:rPr lang="el-GR" dirty="0"/>
              <a:t>Βάλε όρια στη χρήση του διαδικτύου</a:t>
            </a:r>
            <a:r>
              <a:rPr lang="en-US" dirty="0"/>
              <a:t> </a:t>
            </a:r>
            <a:r>
              <a:rPr lang="el-GR" dirty="0"/>
              <a:t>και μην παραμελείς τις υπόλοιπες δραστηριότητες σου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/>
              <a:t>Φυσικά και ΌΧΙ!</a:t>
            </a:r>
            <a:endParaRPr lang="en-US" sz="3600" dirty="0"/>
          </a:p>
          <a:p>
            <a:pPr marL="0" indent="0">
              <a:buNone/>
            </a:pPr>
            <a:r>
              <a:rPr lang="el-GR" dirty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2473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Κάποιος με κάνει να νιώσω άβολα με αυτά που μου λέει </a:t>
            </a:r>
          </a:p>
          <a:p>
            <a:r>
              <a:rPr lang="el-GR" dirty="0"/>
              <a:t>Συναντήσω ακατάλληλο  περιεχόμενο </a:t>
            </a:r>
            <a:r>
              <a:rPr lang="el-GR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/>
              <a:t>Να μην αποκαλύπτουμε προσωπικά μας δεδομένα</a:t>
            </a:r>
          </a:p>
          <a:p>
            <a:r>
              <a:rPr lang="el-GR" dirty="0"/>
              <a:t>Να μη μιλάμε με αγνώστους</a:t>
            </a:r>
          </a:p>
          <a:p>
            <a:r>
              <a:rPr lang="el-GR" dirty="0"/>
              <a:t>Να μην παίζουμε παιχνίδια ακατάλληλα για την ηλικία μας</a:t>
            </a:r>
          </a:p>
          <a:p>
            <a:r>
              <a:rPr lang="el-GR" dirty="0"/>
              <a:t>Να μην παραμελούμε τις δραστηριότητές μας για χάρη του διαδικτύου</a:t>
            </a:r>
          </a:p>
          <a:p>
            <a:r>
              <a:rPr lang="el-GR" dirty="0"/>
              <a:t>Να σεβόμαστε τους άλλους χρήστες του διαδικτύου</a:t>
            </a:r>
          </a:p>
          <a:p>
            <a:r>
              <a:rPr lang="el-GR" dirty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/>
              <a:t>Δε δεχόμαστε αιτήματα φιλίας και δε συνομιλούμε ποτέ με αγνώστους</a:t>
            </a:r>
          </a:p>
          <a:p>
            <a:r>
              <a:rPr lang="el-GR" dirty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έχει…</a:t>
            </a:r>
            <a:br>
              <a:rPr lang="el-G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φωτογραφία;</a:t>
            </a:r>
          </a:p>
          <a:p>
            <a:endParaRPr lang="el-GR" sz="2400" dirty="0"/>
          </a:p>
          <a:p>
            <a:r>
              <a:rPr lang="el-GR" sz="2400" dirty="0"/>
              <a:t>Τραβήξει μια </a:t>
            </a:r>
            <a:r>
              <a:rPr lang="en-US" sz="2400" dirty="0"/>
              <a:t>selfie</a:t>
            </a:r>
            <a:r>
              <a:rPr lang="el-GR" sz="2400" dirty="0"/>
              <a:t>;</a:t>
            </a:r>
          </a:p>
          <a:p>
            <a:endParaRPr lang="el-GR" sz="2400" dirty="0"/>
          </a:p>
          <a:p>
            <a:r>
              <a:rPr lang="el-GR" sz="2400" dirty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/>
              <a:t>Επεξεργαστεί ή αλλάξει μια φωτογραφία;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σου…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 ποιον τη μοιράζομαι;</a:t>
            </a:r>
          </a:p>
          <a:p>
            <a:r>
              <a:rPr lang="el-GR" dirty="0"/>
              <a:t>Ποιος άλλος μπορεί να τη δει;</a:t>
            </a:r>
          </a:p>
          <a:p>
            <a:r>
              <a:rPr lang="el-GR" dirty="0"/>
              <a:t>Εκείνοι 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1134</Words>
  <Application>Microsoft Macintosh PowerPoint</Application>
  <PresentationFormat>On-screen Show (4:3)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Giannis Karampitianis</cp:lastModifiedBy>
  <cp:revision>40</cp:revision>
  <dcterms:created xsi:type="dcterms:W3CDTF">2017-02-20T07:48:45Z</dcterms:created>
  <dcterms:modified xsi:type="dcterms:W3CDTF">2021-04-09T08:09:26Z</dcterms:modified>
</cp:coreProperties>
</file>