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0" r:id="rId9"/>
    <p:sldId id="261" r:id="rId10"/>
    <p:sldId id="267" r:id="rId11"/>
    <p:sldId id="266" r:id="rId12"/>
    <p:sldId id="262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96BB"/>
    <a:srgbClr val="41AABF"/>
    <a:srgbClr val="53A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062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5702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856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945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696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919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613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30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35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000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314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A58D8-C53E-417A-9CDB-B37646C408DC}" type="datetimeFigureOut">
              <a:rPr lang="el-GR" smtClean="0"/>
              <a:t>29/11/2020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71E98-A503-4853-9EB4-A78AF805BEF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204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80995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Colonna MT" panose="04020805060202030203" pitchFamily="82" charset="0"/>
              </a:rPr>
              <a:t>COUNTRIES</a:t>
            </a:r>
            <a:b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Colonna MT" panose="04020805060202030203" pitchFamily="82" charset="0"/>
              </a:rPr>
            </a:b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Colonna MT" panose="04020805060202030203" pitchFamily="82" charset="0"/>
              </a:rPr>
              <a:t>NATIONALITIES</a:t>
            </a:r>
            <a:br>
              <a:rPr lang="en-GB" b="1" dirty="0" smtClean="0">
                <a:solidFill>
                  <a:schemeClr val="accent2">
                    <a:lumMod val="75000"/>
                  </a:schemeClr>
                </a:solidFill>
                <a:latin typeface="Colonna MT" panose="04020805060202030203" pitchFamily="82" charset="0"/>
              </a:rPr>
            </a:br>
            <a:endParaRPr lang="el-GR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4944979"/>
            <a:ext cx="9144000" cy="1203158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chemeClr val="accent2"/>
                </a:solidFill>
                <a:latin typeface="Colonna MT" panose="04020805060202030203" pitchFamily="82" charset="0"/>
              </a:rPr>
              <a:t>LANDMARKS</a:t>
            </a:r>
            <a:endParaRPr lang="el-GR" sz="4800" b="1" dirty="0">
              <a:solidFill>
                <a:schemeClr val="accent2"/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862" y="2019849"/>
            <a:ext cx="6450785" cy="29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1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72599" cy="144960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Arial Black" panose="020B0A04020102020204" pitchFamily="34" charset="0"/>
              </a:rPr>
              <a:t/>
            </a:r>
            <a:br>
              <a:rPr lang="en-GB" b="1" dirty="0" smtClean="0">
                <a:latin typeface="Arial Black" panose="020B0A04020102020204" pitchFamily="34" charset="0"/>
              </a:rPr>
            </a:br>
            <a:r>
              <a:rPr lang="en-GB" b="1" dirty="0" smtClean="0">
                <a:latin typeface="Arial Black" panose="020B0A04020102020204" pitchFamily="34" charset="0"/>
              </a:rPr>
              <a:t> GREECE- Greek</a:t>
            </a:r>
            <a:br>
              <a:rPr lang="en-GB" b="1" dirty="0" smtClean="0">
                <a:latin typeface="Arial Black" panose="020B0A04020102020204" pitchFamily="34" charset="0"/>
              </a:rPr>
            </a:br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The Parthenon (in </a:t>
            </a:r>
            <a:r>
              <a:rPr lang="en-GB" sz="4000" b="1" u="sng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Athens</a:t>
            </a:r>
            <a:r>
              <a:rPr lang="en-GB" sz="36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l-GR" sz="36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11679"/>
            <a:ext cx="2619375" cy="17430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132" y="2011679"/>
            <a:ext cx="6178667" cy="39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ITALY-Italian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The Colosseum (in </a:t>
            </a:r>
            <a:r>
              <a:rPr lang="en-GB" sz="3600" u="sng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Rome</a:t>
            </a:r>
            <a:r>
              <a:rPr lang="en-GB" sz="36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l-GR" sz="36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554" y="1690688"/>
            <a:ext cx="2619375" cy="17430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112" y="2605087"/>
            <a:ext cx="5864111" cy="34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95422" y="337625"/>
            <a:ext cx="11058378" cy="13530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THE UNITED KINGDOM-British/English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Big Ben (in </a:t>
            </a:r>
            <a:r>
              <a:rPr lang="en-GB" sz="36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London</a:t>
            </a: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)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3196" y="2086330"/>
            <a:ext cx="5829300" cy="38862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090" y="2086330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ALBANIA-Albanian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4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National History Museum (in </a:t>
            </a:r>
            <a:r>
              <a:rPr lang="en-GB" sz="40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Tirana</a:t>
            </a:r>
            <a:r>
              <a:rPr lang="en-GB" sz="40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)</a:t>
            </a:r>
            <a:endParaRPr lang="el-GR" sz="40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8882" y="1843890"/>
            <a:ext cx="2533650" cy="180022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484" y="1843890"/>
            <a:ext cx="6833937" cy="45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7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GERMANY-German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Brandenburg gate (in </a:t>
            </a:r>
            <a:r>
              <a:rPr lang="en-GB" sz="36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Berlin</a:t>
            </a: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)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34" y="2153675"/>
            <a:ext cx="2762250" cy="1657350"/>
          </a:xfrm>
          <a:prstGeom prst="rect">
            <a:avLst/>
          </a:prstGeo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72001" y="2153675"/>
            <a:ext cx="5857942" cy="438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7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FRANCE-French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Eiffel Tower (in </a:t>
            </a:r>
            <a:r>
              <a:rPr lang="en-GB" sz="36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Paris</a:t>
            </a: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)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8048" y="2160419"/>
            <a:ext cx="5368341" cy="357238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70" y="216041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EGYPT-Egyptian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Pyramids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3968" y="2060611"/>
            <a:ext cx="2619375" cy="17430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577" y="2419643"/>
            <a:ext cx="6735494" cy="377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CHINA- Chinese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Great Wall of China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7757" y="1952234"/>
            <a:ext cx="5804930" cy="435133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5223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AUSTRALIA- Australian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Opera House (in </a:t>
            </a:r>
            <a:r>
              <a:rPr lang="en-US" sz="36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Sydney</a:t>
            </a:r>
            <a:r>
              <a:rPr lang="en-US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)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9462"/>
            <a:ext cx="3333750" cy="16573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49" y="2557462"/>
            <a:ext cx="5806240" cy="384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9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rial Black" panose="020B0A04020102020204" pitchFamily="34" charset="0"/>
              </a:rPr>
              <a:t>INDIA-Indian</a:t>
            </a:r>
            <a:br>
              <a:rPr lang="en-GB" dirty="0" smtClean="0">
                <a:latin typeface="Arial Black" panose="020B0A04020102020204" pitchFamily="34" charset="0"/>
              </a:rPr>
            </a:br>
            <a:r>
              <a:rPr lang="en-GB" sz="36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The Taj Mahal</a:t>
            </a:r>
            <a:endParaRPr lang="el-GR" sz="36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2619375" cy="17430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18" y="2171951"/>
            <a:ext cx="6096781" cy="39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118" y="791018"/>
            <a:ext cx="6529382" cy="4450466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4294967295"/>
          </p:nvPr>
        </p:nvSpPr>
        <p:spPr>
          <a:xfrm>
            <a:off x="0" y="1690688"/>
            <a:ext cx="10515600" cy="4486275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          </a:t>
            </a:r>
            <a:r>
              <a:rPr lang="el-GR" dirty="0" smtClean="0"/>
              <a:t>Σημαίες</a:t>
            </a:r>
            <a:r>
              <a:rPr lang="en-US" dirty="0" smtClean="0"/>
              <a:t>:</a:t>
            </a:r>
            <a:r>
              <a:rPr lang="en-GB" dirty="0" smtClean="0"/>
              <a:t> countryflags.com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271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19</Words>
  <Application>Microsoft Office PowerPoint</Application>
  <PresentationFormat>Ευρεία οθόνη</PresentationFormat>
  <Paragraphs>21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Colonna MT</vt:lpstr>
      <vt:lpstr>Θέμα του Office</vt:lpstr>
      <vt:lpstr>COUNTRIES NATIONALITIES </vt:lpstr>
      <vt:lpstr>  GREECE- Greek The Parthenon (in Athens)</vt:lpstr>
      <vt:lpstr>ITALY-Italian The Colosseum (in Rome)</vt:lpstr>
      <vt:lpstr>THE UNITED KINGDOM-British/English The Big Ben (in London)</vt:lpstr>
      <vt:lpstr>ALBANIA-Albanian The National History Museum (in Tirana)</vt:lpstr>
      <vt:lpstr>GERMANY-German The Brandenburg gate (in Berlin)</vt:lpstr>
      <vt:lpstr>FRANCE-French The Eiffel Tower (in Paris)</vt:lpstr>
      <vt:lpstr>EGYPT-Egyptian The Pyramids</vt:lpstr>
      <vt:lpstr>CHINA- Chinese The Great Wall of China</vt:lpstr>
      <vt:lpstr>AUSTRALIA- Australian The Opera House (in Sydney)</vt:lpstr>
      <vt:lpstr>INDIA-Indian The Taj Mahal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COUNTRIES NATIONALITIES </dc:title>
  <dc:creator>KYRIAKI</dc:creator>
  <cp:lastModifiedBy>KYRIAKI</cp:lastModifiedBy>
  <cp:revision>11</cp:revision>
  <dcterms:created xsi:type="dcterms:W3CDTF">2020-11-29T14:43:50Z</dcterms:created>
  <dcterms:modified xsi:type="dcterms:W3CDTF">2020-11-29T16:22:55Z</dcterms:modified>
</cp:coreProperties>
</file>