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5" r:id="rId5"/>
    <p:sldId id="260" r:id="rId6"/>
    <p:sldId id="259" r:id="rId7"/>
    <p:sldId id="264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C266-6CCA-4EA2-A795-A5E558E82D23}" type="datetimeFigureOut">
              <a:rPr lang="el-GR" smtClean="0"/>
              <a:t>3/1/2021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BCED-4A02-4F59-8681-ADE76EDDF6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5347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C266-6CCA-4EA2-A795-A5E558E82D23}" type="datetimeFigureOut">
              <a:rPr lang="el-GR" smtClean="0"/>
              <a:t>3/1/2021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BCED-4A02-4F59-8681-ADE76EDDF6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8706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C266-6CCA-4EA2-A795-A5E558E82D23}" type="datetimeFigureOut">
              <a:rPr lang="el-GR" smtClean="0"/>
              <a:t>3/1/2021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BCED-4A02-4F59-8681-ADE76EDDF6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4150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C266-6CCA-4EA2-A795-A5E558E82D23}" type="datetimeFigureOut">
              <a:rPr lang="el-GR" smtClean="0"/>
              <a:t>3/1/2021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BCED-4A02-4F59-8681-ADE76EDDF6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028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C266-6CCA-4EA2-A795-A5E558E82D23}" type="datetimeFigureOut">
              <a:rPr lang="el-GR" smtClean="0"/>
              <a:t>3/1/2021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BCED-4A02-4F59-8681-ADE76EDDF6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5600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C266-6CCA-4EA2-A795-A5E558E82D23}" type="datetimeFigureOut">
              <a:rPr lang="el-GR" smtClean="0"/>
              <a:t>3/1/2021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BCED-4A02-4F59-8681-ADE76EDDF6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2023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C266-6CCA-4EA2-A795-A5E558E82D23}" type="datetimeFigureOut">
              <a:rPr lang="el-GR" smtClean="0"/>
              <a:t>3/1/2021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BCED-4A02-4F59-8681-ADE76EDDF6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8144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C266-6CCA-4EA2-A795-A5E558E82D23}" type="datetimeFigureOut">
              <a:rPr lang="el-GR" smtClean="0"/>
              <a:t>3/1/2021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BCED-4A02-4F59-8681-ADE76EDDF6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6752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C266-6CCA-4EA2-A795-A5E558E82D23}" type="datetimeFigureOut">
              <a:rPr lang="el-GR" smtClean="0"/>
              <a:t>3/1/2021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BCED-4A02-4F59-8681-ADE76EDDF6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86914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C266-6CCA-4EA2-A795-A5E558E82D23}" type="datetimeFigureOut">
              <a:rPr lang="el-GR" smtClean="0"/>
              <a:t>3/1/2021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BCED-4A02-4F59-8681-ADE76EDDF6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185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C266-6CCA-4EA2-A795-A5E558E82D23}" type="datetimeFigureOut">
              <a:rPr lang="el-GR" smtClean="0"/>
              <a:t>3/1/2021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2BCED-4A02-4F59-8681-ADE76EDDF6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3203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CC266-6CCA-4EA2-A795-A5E558E82D23}" type="datetimeFigureOut">
              <a:rPr lang="el-GR" smtClean="0"/>
              <a:t>3/1/2021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2BCED-4A02-4F59-8681-ADE76EDDF6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190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3999" y="252663"/>
            <a:ext cx="9144001" cy="1431758"/>
          </a:xfrm>
        </p:spPr>
        <p:txBody>
          <a:bodyPr>
            <a:normAutofit/>
          </a:bodyPr>
          <a:lstStyle/>
          <a:p>
            <a:r>
              <a:rPr lang="en-GB" b="1" dirty="0" smtClean="0"/>
              <a:t>Daily routines</a:t>
            </a:r>
            <a:endParaRPr lang="el-GR" b="1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695" y="1761121"/>
            <a:ext cx="4851733" cy="4851733"/>
          </a:xfrm>
          <a:prstGeom prst="rect">
            <a:avLst/>
          </a:prstGeom>
        </p:spPr>
      </p:pic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412832" y="4186988"/>
            <a:ext cx="5005136" cy="1070811"/>
          </a:xfrm>
        </p:spPr>
        <p:txBody>
          <a:bodyPr>
            <a:normAutofit lnSpcReduction="10000"/>
          </a:bodyPr>
          <a:lstStyle/>
          <a:p>
            <a:r>
              <a:rPr lang="en-GB" sz="3200" b="1" dirty="0" smtClean="0"/>
              <a:t>Class D’ </a:t>
            </a:r>
            <a:r>
              <a:rPr lang="en-GB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GB" sz="3200" b="1" dirty="0" smtClean="0"/>
              <a:t>UNIT 5</a:t>
            </a:r>
          </a:p>
          <a:p>
            <a:r>
              <a:rPr lang="en-GB" sz="3200" b="1" i="1" dirty="0" smtClean="0"/>
              <a:t>K. Dermitzaki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6228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           Get up                            Brush my teeth</a:t>
            </a:r>
            <a:endParaRPr lang="el-GR" b="1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74094"/>
            <a:ext cx="5181600" cy="3454400"/>
          </a:xfrm>
          <a:prstGeom prst="rect">
            <a:avLst/>
          </a:prstGeo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06126" y="2241582"/>
            <a:ext cx="3934327" cy="372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25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      Wash my face                  Comb my hair</a:t>
            </a:r>
            <a:endParaRPr lang="el-GR" b="1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b="7464"/>
          <a:stretch/>
        </p:blipFill>
        <p:spPr>
          <a:xfrm>
            <a:off x="1394201" y="1825625"/>
            <a:ext cx="4563127" cy="4514844"/>
          </a:xfrm>
          <a:prstGeom prst="rect">
            <a:avLst/>
          </a:prstGeo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81494" y="1825624"/>
            <a:ext cx="4319441" cy="451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1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22922"/>
            <a:ext cx="10515600" cy="1325563"/>
          </a:xfrm>
        </p:spPr>
        <p:txBody>
          <a:bodyPr/>
          <a:lstStyle/>
          <a:p>
            <a:r>
              <a:rPr lang="en-US" b="1" dirty="0" smtClean="0"/>
              <a:t> Get dressed                       Walk to school</a:t>
            </a:r>
            <a:endParaRPr lang="el-GR" b="1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03717" y="1525751"/>
            <a:ext cx="2333947" cy="4537425"/>
          </a:xfrm>
          <a:prstGeom prst="rect">
            <a:avLst/>
          </a:prstGeo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52160" y="1420839"/>
            <a:ext cx="4642337" cy="46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7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   Wash my hands             Take  a bath/shower</a:t>
            </a:r>
            <a:endParaRPr lang="el-GR" b="1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1005" y="2334126"/>
            <a:ext cx="4935906" cy="3284621"/>
          </a:xfrm>
          <a:prstGeom prst="rect">
            <a:avLst/>
          </a:prstGeo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48660" y="2334126"/>
            <a:ext cx="4424140" cy="333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6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    </a:t>
            </a:r>
            <a:r>
              <a:rPr lang="en-GB" b="1" dirty="0" smtClean="0"/>
              <a:t>Make my bed                  Clean up my room</a:t>
            </a:r>
            <a:endParaRPr lang="el-GR" b="1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91432" y="1800665"/>
            <a:ext cx="5247925" cy="4551106"/>
          </a:xfrm>
          <a:prstGeom prst="rect">
            <a:avLst/>
          </a:prstGeo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62371" y="1800665"/>
            <a:ext cx="4551106" cy="455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3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Have school lunch                 Have dinner</a:t>
            </a:r>
            <a:endParaRPr lang="el-GR" b="1" dirty="0"/>
          </a:p>
        </p:txBody>
      </p:sp>
      <p:pic>
        <p:nvPicPr>
          <p:cNvPr id="1026" name="Picture 2" descr="Free School Lunch Cliparts, Download Free Clip Art, Free Clip Art ...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233" y="2286001"/>
            <a:ext cx="3766820" cy="350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04179" y="2286001"/>
            <a:ext cx="5494419" cy="329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8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 Do my homework               Take exercise</a:t>
            </a:r>
            <a:endParaRPr lang="el-GR" b="1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05527" y="2386992"/>
            <a:ext cx="5248273" cy="3448324"/>
          </a:xfrm>
          <a:prstGeom prst="rect">
            <a:avLst/>
          </a:prstGeom>
        </p:spPr>
      </p:pic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11443" y="1996849"/>
            <a:ext cx="3537629" cy="404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18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     Watch TV                        Go to bed early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0600" y="2172494"/>
            <a:ext cx="4876800" cy="3657600"/>
          </a:xfrm>
          <a:prstGeom prst="rect">
            <a:avLst/>
          </a:prstGeom>
        </p:spPr>
      </p:pic>
      <p:pic>
        <p:nvPicPr>
          <p:cNvPr id="11" name="Θέση περιεχομένου 10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10723" y="2172494"/>
            <a:ext cx="5101389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09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Thank you!</a:t>
            </a:r>
            <a:endParaRPr lang="el-GR" sz="6000" b="1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026" name="Picture 2" descr="Transparent Sleeping In Class Clipart, HD Png Download - kind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553" y="2262512"/>
            <a:ext cx="6261222" cy="381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06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67</Words>
  <Application>Microsoft Office PowerPoint</Application>
  <PresentationFormat>Ευρεία οθόνη</PresentationFormat>
  <Paragraphs>12</Paragraphs>
  <Slides>10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Θέμα του Office</vt:lpstr>
      <vt:lpstr>Daily routines</vt:lpstr>
      <vt:lpstr>            Get up                            Brush my teeth</vt:lpstr>
      <vt:lpstr>       Wash my face                  Comb my hair</vt:lpstr>
      <vt:lpstr> Get dressed                       Walk to school</vt:lpstr>
      <vt:lpstr>    Wash my hands             Take  a bath/shower</vt:lpstr>
      <vt:lpstr>     Make my bed                  Clean up my room</vt:lpstr>
      <vt:lpstr> Have school lunch                 Have dinner</vt:lpstr>
      <vt:lpstr>  Do my homework               Take exercise</vt:lpstr>
      <vt:lpstr>     Watch TV                        Go to bed early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Daily routines</dc:title>
  <dc:creator>KYRIAKI</dc:creator>
  <cp:lastModifiedBy>KYRIAKI</cp:lastModifiedBy>
  <cp:revision>13</cp:revision>
  <dcterms:created xsi:type="dcterms:W3CDTF">2020-05-01T16:57:54Z</dcterms:created>
  <dcterms:modified xsi:type="dcterms:W3CDTF">2021-01-03T11:29:11Z</dcterms:modified>
</cp:coreProperties>
</file>