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58" r:id="rId4"/>
    <p:sldId id="259" r:id="rId5"/>
    <p:sldId id="268" r:id="rId6"/>
    <p:sldId id="260" r:id="rId7"/>
    <p:sldId id="263" r:id="rId8"/>
    <p:sldId id="264" r:id="rId9"/>
    <p:sldId id="265" r:id="rId10"/>
    <p:sldId id="266" r:id="rId11"/>
    <p:sldId id="267" r:id="rId12"/>
    <p:sldId id="262" r:id="rId13"/>
    <p:sldId id="261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884"/>
  </p:normalViewPr>
  <p:slideViewPr>
    <p:cSldViewPr snapToGrid="0" snapToObjects="1">
      <p:cViewPr varScale="1">
        <p:scale>
          <a:sx n="114" d="100"/>
          <a:sy n="114" d="100"/>
        </p:scale>
        <p:origin x="4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3/31/21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3/31/21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3/31/21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3/31/21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3/31/21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3/31/21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3/31/21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3/31/21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3/31/21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3/31/21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3/31/21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3/31/21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53D40-2415-8042-9F5C-70AF4ED474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M</a:t>
            </a:r>
            <a:r>
              <a:rPr lang="en-GR" dirty="0"/>
              <a:t>a journée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C2104D-9B75-1740-94F9-392AE5FBB3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569031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6EF4A-3E43-904F-A5F9-AB0938770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>
                <a:solidFill>
                  <a:srgbClr val="7030A0"/>
                </a:solidFill>
              </a:rPr>
              <a:t> </a:t>
            </a:r>
            <a:r>
              <a:rPr lang="fr-CA" dirty="0">
                <a:solidFill>
                  <a:srgbClr val="7030A0"/>
                </a:solidFill>
              </a:rPr>
              <a:t>Je fais mes devoirs</a:t>
            </a:r>
            <a:endParaRPr lang="en-GR" dirty="0">
              <a:solidFill>
                <a:srgbClr val="7030A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9E9273-EC39-4D91-81D2-9E2DC0258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57945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7E49795A-2A8B-2E41-BFF1-2E41FA7959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94" b="1"/>
          <a:stretch/>
        </p:blipFill>
        <p:spPr>
          <a:xfrm>
            <a:off x="727654" y="727628"/>
            <a:ext cx="5367165" cy="5415552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63DC1F6-EBA7-402C-A90B-F6B560EB6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103120"/>
            <a:ext cx="4472922" cy="3931920"/>
          </a:xfrm>
        </p:spPr>
        <p:txBody>
          <a:bodyPr>
            <a:normAutofit/>
          </a:bodyPr>
          <a:lstStyle/>
          <a:p>
            <a:pPr algn="ctr"/>
            <a:r>
              <a:rPr lang="el-GR" sz="4000" dirty="0">
                <a:solidFill>
                  <a:srgbClr val="7030A0"/>
                </a:solidFill>
              </a:rPr>
              <a:t>Κάνω τα μαθήματά μου</a:t>
            </a:r>
            <a:endParaRPr lang="en-US" sz="4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7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159F7-98F3-1845-9ED5-14860CDB3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>
                <a:solidFill>
                  <a:schemeClr val="tx2">
                    <a:lumMod val="50000"/>
                  </a:schemeClr>
                </a:solidFill>
              </a:rPr>
              <a:t>Je regarde la télé</a:t>
            </a:r>
            <a:endParaRPr lang="en-GR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9E9273-EC39-4D91-81D2-9E2DC0258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57945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764EC35D-B1E5-2E41-8C1C-B14C954F38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752" b="2"/>
          <a:stretch/>
        </p:blipFill>
        <p:spPr>
          <a:xfrm>
            <a:off x="727654" y="727628"/>
            <a:ext cx="5367165" cy="5415552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7C6DC5E-B678-4ECA-8231-E0B80EECF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103120"/>
            <a:ext cx="4472922" cy="393192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B</a:t>
            </a:r>
            <a:r>
              <a:rPr lang="el-GR" sz="4000" dirty="0" err="1">
                <a:solidFill>
                  <a:schemeClr val="accent2">
                    <a:lumMod val="75000"/>
                  </a:schemeClr>
                </a:solidFill>
              </a:rPr>
              <a:t>λέπω</a:t>
            </a:r>
            <a:r>
              <a:rPr lang="el-GR" sz="4000" dirty="0">
                <a:solidFill>
                  <a:schemeClr val="accent2">
                    <a:lumMod val="75000"/>
                  </a:schemeClr>
                </a:solidFill>
              </a:rPr>
              <a:t> τηλεόραση</a:t>
            </a:r>
            <a:endParaRPr lang="en-US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816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ADB81-B6E2-2F4B-840D-FDAD91F0C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pPr algn="ctr"/>
            <a:r>
              <a:rPr lang="en-GR" dirty="0">
                <a:solidFill>
                  <a:srgbClr val="00B050"/>
                </a:solidFill>
              </a:rPr>
              <a:t>Je me lave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047B46-4F2F-4746-8B82-B30EAAAE0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63443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4E8A8E-D194-4D55-92A3-6B0799722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024" y="253548"/>
            <a:ext cx="5851795" cy="6384816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5" name="Content Placeholder 4" descr="A bathroom with a sink and a mirror&#10;&#10;Description automatically generated with low confidence">
            <a:extLst>
              <a:ext uri="{FF2B5EF4-FFF2-40B4-BE49-F238E27FC236}">
                <a16:creationId xmlns:a16="http://schemas.microsoft.com/office/drawing/2014/main" id="{294E90F6-3CF8-1C4D-8C34-7FA30FE0B0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71" r="28407" b="1"/>
          <a:stretch/>
        </p:blipFill>
        <p:spPr>
          <a:xfrm>
            <a:off x="407432" y="419292"/>
            <a:ext cx="5522976" cy="6053328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2C2F5AD-49BB-4C4F-A234-FD0754EA5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2538919"/>
            <a:ext cx="4602152" cy="3596880"/>
          </a:xfrm>
        </p:spPr>
        <p:txBody>
          <a:bodyPr>
            <a:normAutofit/>
          </a:bodyPr>
          <a:lstStyle/>
          <a:p>
            <a:pPr algn="ctr"/>
            <a:r>
              <a:rPr lang="el-GR" sz="4000" dirty="0">
                <a:solidFill>
                  <a:srgbClr val="00B050"/>
                </a:solidFill>
              </a:rPr>
              <a:t>Πλένομαι</a:t>
            </a:r>
            <a:endParaRPr lang="en-US" sz="4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519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7DEFD-7649-AA44-9C87-749B350D6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/>
          </a:bodyPr>
          <a:lstStyle/>
          <a:p>
            <a:r>
              <a:rPr lang="fr-CA" sz="4400" dirty="0">
                <a:solidFill>
                  <a:schemeClr val="accent5">
                    <a:lumMod val="75000"/>
                  </a:schemeClr>
                </a:solidFill>
              </a:rPr>
              <a:t>Je me couche</a:t>
            </a:r>
            <a:endParaRPr lang="en-GR" sz="4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9E9273-EC39-4D91-81D2-9E2DC0258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57945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D4B4A7-62BF-734F-A197-309BE2522B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94" b="1"/>
          <a:stretch/>
        </p:blipFill>
        <p:spPr>
          <a:xfrm>
            <a:off x="727654" y="727628"/>
            <a:ext cx="5367165" cy="5415552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68F99C3-C152-441D-91C0-E8DCC9CEC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103120"/>
            <a:ext cx="4472922" cy="3931920"/>
          </a:xfrm>
        </p:spPr>
        <p:txBody>
          <a:bodyPr>
            <a:normAutofit/>
          </a:bodyPr>
          <a:lstStyle/>
          <a:p>
            <a:pPr algn="ctr"/>
            <a:r>
              <a:rPr lang="el-GR" sz="4000" dirty="0">
                <a:solidFill>
                  <a:schemeClr val="accent4">
                    <a:lumMod val="75000"/>
                  </a:schemeClr>
                </a:solidFill>
              </a:rPr>
              <a:t>Ξαπλώνω</a:t>
            </a:r>
            <a:endParaRPr lang="en-US" sz="40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506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1D850-4710-6D4D-9CB6-4DC5D1F6C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pPr algn="ctr"/>
            <a:r>
              <a:rPr lang="en-GR" dirty="0">
                <a:solidFill>
                  <a:schemeClr val="accent2">
                    <a:lumMod val="75000"/>
                  </a:schemeClr>
                </a:solidFill>
              </a:rPr>
              <a:t>Je me réveille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047B46-4F2F-4746-8B82-B30EAAAE0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63443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54E8A8E-D194-4D55-92A3-6B0799722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024" y="253548"/>
            <a:ext cx="5851795" cy="6384816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5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7C4CE3E6-FE91-0B4A-A334-BE728DD021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68" r="2" b="2"/>
          <a:stretch/>
        </p:blipFill>
        <p:spPr>
          <a:xfrm>
            <a:off x="407432" y="419292"/>
            <a:ext cx="5522976" cy="6053328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E0E7A0C-822D-428D-B7ED-D395A5338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2538919"/>
            <a:ext cx="4602152" cy="3596880"/>
          </a:xfrm>
        </p:spPr>
        <p:txBody>
          <a:bodyPr>
            <a:normAutofit/>
          </a:bodyPr>
          <a:lstStyle/>
          <a:p>
            <a:pPr algn="ctr"/>
            <a:r>
              <a:rPr lang="el-GR" sz="4000" dirty="0">
                <a:solidFill>
                  <a:schemeClr val="accent2">
                    <a:lumMod val="75000"/>
                  </a:schemeClr>
                </a:solidFill>
              </a:rPr>
              <a:t>Ξυπνάω</a:t>
            </a:r>
            <a:endParaRPr lang="en-US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835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24F9D-F1BF-0740-B222-C4E4B99C0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pPr algn="ctr"/>
            <a:r>
              <a:rPr lang="en-GR" dirty="0">
                <a:solidFill>
                  <a:srgbClr val="0070C0"/>
                </a:solidFill>
              </a:rPr>
              <a:t>Je me lève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047B46-4F2F-4746-8B82-B30EAAAE0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63443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54E8A8E-D194-4D55-92A3-6B0799722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024" y="253548"/>
            <a:ext cx="5851795" cy="6384816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5" name="Content Placeholder 4" descr="A picture containing furniture, seat, chair&#10;&#10;Description automatically generated">
            <a:extLst>
              <a:ext uri="{FF2B5EF4-FFF2-40B4-BE49-F238E27FC236}">
                <a16:creationId xmlns:a16="http://schemas.microsoft.com/office/drawing/2014/main" id="{8752C3BF-158D-B343-B910-444C51AE93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24" r="17725" b="1"/>
          <a:stretch/>
        </p:blipFill>
        <p:spPr>
          <a:xfrm>
            <a:off x="407432" y="419292"/>
            <a:ext cx="5522976" cy="6053328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758B8A8-A128-408A-9BEF-96DAF0FFB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2538919"/>
            <a:ext cx="4602152" cy="3596880"/>
          </a:xfrm>
        </p:spPr>
        <p:txBody>
          <a:bodyPr>
            <a:normAutofit/>
          </a:bodyPr>
          <a:lstStyle/>
          <a:p>
            <a:pPr algn="ctr"/>
            <a:r>
              <a:rPr lang="el-GR" sz="4000" dirty="0">
                <a:solidFill>
                  <a:srgbClr val="0070C0"/>
                </a:solidFill>
              </a:rPr>
              <a:t>Σηκώνομαι</a:t>
            </a:r>
            <a:endParaRPr lang="en-US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962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6F6BB-CB6F-9E49-8842-5EBF6138C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pPr algn="ctr"/>
            <a:r>
              <a:rPr lang="en-GR" dirty="0">
                <a:solidFill>
                  <a:srgbClr val="C00000"/>
                </a:solidFill>
              </a:rPr>
              <a:t>Je m’habille</a:t>
            </a:r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43047B46-4F2F-4746-8B82-B30EAAAE0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63443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A54E8A8E-D194-4D55-92A3-6B0799722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024" y="253548"/>
            <a:ext cx="5851795" cy="6384816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5" name="Content Placeholder 4" descr="A picture containing LEGO, toy, vector graphics&#10;&#10;Description automatically generated">
            <a:extLst>
              <a:ext uri="{FF2B5EF4-FFF2-40B4-BE49-F238E27FC236}">
                <a16:creationId xmlns:a16="http://schemas.microsoft.com/office/drawing/2014/main" id="{F4768DE6-A044-DA48-9710-5B3BA3D202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94" b="-2"/>
          <a:stretch/>
        </p:blipFill>
        <p:spPr>
          <a:xfrm>
            <a:off x="407432" y="419292"/>
            <a:ext cx="5522976" cy="6053328"/>
          </a:xfrm>
          <a:prstGeom prst="rect">
            <a:avLst/>
          </a:prstGeom>
        </p:spPr>
      </p:pic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E249A2DD-C391-460D-BA06-07649497B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2538919"/>
            <a:ext cx="4602152" cy="3596880"/>
          </a:xfrm>
        </p:spPr>
        <p:txBody>
          <a:bodyPr>
            <a:normAutofit/>
          </a:bodyPr>
          <a:lstStyle/>
          <a:p>
            <a:pPr algn="ctr"/>
            <a:r>
              <a:rPr lang="el-GR" sz="4000" dirty="0">
                <a:solidFill>
                  <a:srgbClr val="C00000"/>
                </a:solidFill>
              </a:rPr>
              <a:t>Ντύνομαι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750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79634-EDEC-7B45-ADA9-D743AB196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GR" dirty="0">
                <a:solidFill>
                  <a:srgbClr val="7030A0"/>
                </a:solidFill>
              </a:rPr>
              <a:t>Je prends mon petit déjeuner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9E9273-EC39-4D91-81D2-9E2DC0258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57945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erson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DCE176C4-9775-EF4D-9DCD-0B0DB30EC3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8" r="296" b="1"/>
          <a:stretch/>
        </p:blipFill>
        <p:spPr>
          <a:xfrm>
            <a:off x="727654" y="727628"/>
            <a:ext cx="5367165" cy="5415552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D240035-22E1-4778-83EC-148E7E2FF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103120"/>
            <a:ext cx="4472922" cy="393192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7030A0"/>
                </a:solidFill>
              </a:rPr>
              <a:t> </a:t>
            </a:r>
            <a:r>
              <a:rPr lang="el-GR" sz="4000" dirty="0">
                <a:solidFill>
                  <a:srgbClr val="7030A0"/>
                </a:solidFill>
              </a:rPr>
              <a:t>Τρ</a:t>
            </a:r>
            <a:r>
              <a:rPr lang="en-US" sz="4000" dirty="0" err="1">
                <a:solidFill>
                  <a:srgbClr val="7030A0"/>
                </a:solidFill>
              </a:rPr>
              <a:t>ώ</a:t>
            </a:r>
            <a:r>
              <a:rPr lang="el-GR" sz="4000" dirty="0">
                <a:solidFill>
                  <a:srgbClr val="7030A0"/>
                </a:solidFill>
              </a:rPr>
              <a:t>ω πρωινό</a:t>
            </a:r>
            <a:endParaRPr lang="en-US" sz="4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831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B85B0-BE7F-F944-8B9A-EA6422B7E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pPr algn="ctr"/>
            <a:r>
              <a:rPr lang="en-GR" dirty="0">
                <a:solidFill>
                  <a:srgbClr val="7030A0"/>
                </a:solidFill>
              </a:rPr>
              <a:t>Je me brosse les dents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047B46-4F2F-4746-8B82-B30EAAAE0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63443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4E8A8E-D194-4D55-92A3-6B0799722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024" y="253548"/>
            <a:ext cx="5851795" cy="6384816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5" name="Content Placeholder 4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43E83BF0-259B-4547-B466-33FD85498F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21711"/>
          <a:stretch/>
        </p:blipFill>
        <p:spPr>
          <a:xfrm>
            <a:off x="407432" y="419292"/>
            <a:ext cx="5522976" cy="6053328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09AF8FD-A7C4-482C-9F2F-B68FFFF66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2538919"/>
            <a:ext cx="4602152" cy="3596880"/>
          </a:xfrm>
        </p:spPr>
        <p:txBody>
          <a:bodyPr>
            <a:normAutofit/>
          </a:bodyPr>
          <a:lstStyle/>
          <a:p>
            <a:pPr algn="ctr"/>
            <a:r>
              <a:rPr lang="el-GR" sz="3200" dirty="0">
                <a:solidFill>
                  <a:srgbClr val="002060"/>
                </a:solidFill>
              </a:rPr>
              <a:t>Βουρτσίζω τα δόντια μου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648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827F3-8776-3B4B-BC3B-98E488429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450" y="727627"/>
            <a:ext cx="4957553" cy="1645920"/>
          </a:xfrm>
        </p:spPr>
        <p:txBody>
          <a:bodyPr>
            <a:normAutofit/>
          </a:bodyPr>
          <a:lstStyle/>
          <a:p>
            <a:pPr algn="ctr"/>
            <a:r>
              <a:rPr lang="en-GR" dirty="0">
                <a:solidFill>
                  <a:srgbClr val="0070C0"/>
                </a:solidFill>
              </a:rPr>
              <a:t>Je me dépeche</a:t>
            </a:r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CD000060-D06D-4A48-BD8E-978966CCA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654" y="727628"/>
            <a:ext cx="5367164" cy="541555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DE4E5113-B3D0-40F8-9F39-B2C2BF92A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3978" y="886862"/>
            <a:ext cx="5054517" cy="5097085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1E8BFB6F-A1CE-B248-8ACB-2714B7C76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017" y="2017266"/>
            <a:ext cx="4414438" cy="2836276"/>
          </a:xfrm>
          <a:prstGeom prst="rect">
            <a:avLst/>
          </a:prstGeom>
        </p:spPr>
      </p:pic>
      <p:sp>
        <p:nvSpPr>
          <p:cNvPr id="20" name="Content Placeholder 8">
            <a:extLst>
              <a:ext uri="{FF2B5EF4-FFF2-40B4-BE49-F238E27FC236}">
                <a16:creationId xmlns:a16="http://schemas.microsoft.com/office/drawing/2014/main" id="{BCCEE8E0-6E19-412D-924E-8D8651299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9450" y="2538919"/>
            <a:ext cx="4957554" cy="3496120"/>
          </a:xfrm>
        </p:spPr>
        <p:txBody>
          <a:bodyPr>
            <a:normAutofit/>
          </a:bodyPr>
          <a:lstStyle/>
          <a:p>
            <a:pPr algn="ctr"/>
            <a:r>
              <a:rPr lang="el-GR" sz="4000" dirty="0" err="1">
                <a:solidFill>
                  <a:schemeClr val="tx2"/>
                </a:solidFill>
              </a:rPr>
              <a:t>Βι</a:t>
            </a:r>
            <a:r>
              <a:rPr lang="en-US" sz="4000" dirty="0" err="1">
                <a:solidFill>
                  <a:schemeClr val="tx2"/>
                </a:solidFill>
              </a:rPr>
              <a:t>ά</a:t>
            </a:r>
            <a:r>
              <a:rPr lang="el-GR" sz="4000" dirty="0" err="1">
                <a:solidFill>
                  <a:schemeClr val="tx2"/>
                </a:solidFill>
              </a:rPr>
              <a:t>ζομαι</a:t>
            </a:r>
            <a:endParaRPr lang="en-US" sz="4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313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22B88-6F91-4047-B74E-A11C84CED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GR" dirty="0">
                <a:solidFill>
                  <a:schemeClr val="tx2">
                    <a:lumMod val="75000"/>
                  </a:schemeClr>
                </a:solidFill>
              </a:rPr>
              <a:t>Je vais à l’école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9E9273-EC39-4D91-81D2-9E2DC0258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57945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364E52B4-812C-914B-BAF0-3D8DD7787A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94" b="1"/>
          <a:stretch/>
        </p:blipFill>
        <p:spPr>
          <a:xfrm>
            <a:off x="727654" y="727628"/>
            <a:ext cx="5367165" cy="5415552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0C3FC80-8BCD-4EC6-889B-9D4B206D3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103120"/>
            <a:ext cx="4472922" cy="3931920"/>
          </a:xfrm>
        </p:spPr>
        <p:txBody>
          <a:bodyPr>
            <a:normAutofit/>
          </a:bodyPr>
          <a:lstStyle/>
          <a:p>
            <a:pPr algn="ctr"/>
            <a:r>
              <a:rPr lang="el-GR" sz="4000" dirty="0">
                <a:solidFill>
                  <a:schemeClr val="accent1">
                    <a:lumMod val="75000"/>
                  </a:schemeClr>
                </a:solidFill>
              </a:rPr>
              <a:t>Πηγαίνω στο σχολείο</a:t>
            </a: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067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D9119-C331-1549-8D99-B54AAD703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/>
          </a:bodyPr>
          <a:lstStyle/>
          <a:p>
            <a:r>
              <a:rPr lang="fr-CA" sz="4400" dirty="0">
                <a:solidFill>
                  <a:srgbClr val="C00000"/>
                </a:solidFill>
              </a:rPr>
              <a:t>Je</a:t>
            </a:r>
            <a:r>
              <a:rPr lang="el-GR" sz="4400" dirty="0">
                <a:solidFill>
                  <a:srgbClr val="C00000"/>
                </a:solidFill>
              </a:rPr>
              <a:t> </a:t>
            </a:r>
            <a:r>
              <a:rPr lang="fr-CA" sz="4400" dirty="0">
                <a:solidFill>
                  <a:srgbClr val="C00000"/>
                </a:solidFill>
              </a:rPr>
              <a:t>déjeune</a:t>
            </a:r>
            <a:endParaRPr lang="en-GR" sz="4400" dirty="0">
              <a:solidFill>
                <a:srgbClr val="C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9E9273-EC39-4D91-81D2-9E2DC0258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57945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4967D6B5-002E-2F49-8B19-30329A6688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94" b="1"/>
          <a:stretch/>
        </p:blipFill>
        <p:spPr>
          <a:xfrm>
            <a:off x="727654" y="727628"/>
            <a:ext cx="5367165" cy="5415552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1AD36B0-2909-4092-9468-FC8516DD7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103120"/>
            <a:ext cx="4472922" cy="393192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l-GR" sz="4000" dirty="0">
                <a:solidFill>
                  <a:srgbClr val="C00000"/>
                </a:solidFill>
              </a:rPr>
              <a:t>Τρώω το μεσημεριανό μου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7698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50</TotalTime>
  <Words>77</Words>
  <Application>Microsoft Macintosh PowerPoint</Application>
  <PresentationFormat>Widescreen</PresentationFormat>
  <Paragraphs>25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Century Gothic</vt:lpstr>
      <vt:lpstr>Garamond</vt:lpstr>
      <vt:lpstr>Savon</vt:lpstr>
      <vt:lpstr>Ma journée</vt:lpstr>
      <vt:lpstr>Je me réveille</vt:lpstr>
      <vt:lpstr>Je me lève</vt:lpstr>
      <vt:lpstr>Je m’habille</vt:lpstr>
      <vt:lpstr>Je prends mon petit déjeuner</vt:lpstr>
      <vt:lpstr>Je me brosse les dents</vt:lpstr>
      <vt:lpstr>Je me dépeche</vt:lpstr>
      <vt:lpstr>Je vais à l’école</vt:lpstr>
      <vt:lpstr>Je déjeune</vt:lpstr>
      <vt:lpstr> Je fais mes devoirs</vt:lpstr>
      <vt:lpstr>Je regarde la télé</vt:lpstr>
      <vt:lpstr>Je me lave</vt:lpstr>
      <vt:lpstr>Je me couche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 journée</dc:title>
  <dc:creator>Giannis Karampitianis</dc:creator>
  <cp:lastModifiedBy>Giannis Karampitianis</cp:lastModifiedBy>
  <cp:revision>7</cp:revision>
  <dcterms:created xsi:type="dcterms:W3CDTF">2021-03-29T17:17:27Z</dcterms:created>
  <dcterms:modified xsi:type="dcterms:W3CDTF">2021-03-31T06:05:01Z</dcterms:modified>
</cp:coreProperties>
</file>