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40FA-1997-4EF1-B66B-FE5068102EC4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787E4B8-9F87-4D32-B5F3-5308AB19800B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40FA-1997-4EF1-B66B-FE5068102EC4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E4B8-9F87-4D32-B5F3-5308AB1980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40FA-1997-4EF1-B66B-FE5068102EC4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E4B8-9F87-4D32-B5F3-5308AB1980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40FA-1997-4EF1-B66B-FE5068102EC4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E4B8-9F87-4D32-B5F3-5308AB19800B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40FA-1997-4EF1-B66B-FE5068102EC4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787E4B8-9F87-4D32-B5F3-5308AB19800B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40FA-1997-4EF1-B66B-FE5068102EC4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E4B8-9F87-4D32-B5F3-5308AB19800B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40FA-1997-4EF1-B66B-FE5068102EC4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E4B8-9F87-4D32-B5F3-5308AB19800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40FA-1997-4EF1-B66B-FE5068102EC4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E4B8-9F87-4D32-B5F3-5308AB1980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40FA-1997-4EF1-B66B-FE5068102EC4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E4B8-9F87-4D32-B5F3-5308AB1980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40FA-1997-4EF1-B66B-FE5068102EC4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E4B8-9F87-4D32-B5F3-5308AB19800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40FA-1997-4EF1-B66B-FE5068102EC4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787E4B8-9F87-4D32-B5F3-5308AB19800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9F40FA-1997-4EF1-B66B-FE5068102EC4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787E4B8-9F87-4D32-B5F3-5308AB19800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Οι βιταμίνες μας κάνουν…</a:t>
            </a:r>
            <a:br>
              <a:rPr lang="el-GR" dirty="0" smtClean="0"/>
            </a:br>
            <a:r>
              <a:rPr lang="el-GR" dirty="0" smtClean="0"/>
              <a:t>ΣΟΥΠΕΡ- ΔΥΝΑΤΟΥΣ!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643314"/>
            <a:ext cx="2238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Που μας βοηθάνε οι βιταμίνες; </a:t>
            </a:r>
            <a:br>
              <a:rPr lang="el-GR" dirty="0" smtClean="0"/>
            </a:br>
            <a:r>
              <a:rPr lang="el-GR" dirty="0" smtClean="0"/>
              <a:t>Σε ποια τρόφιμα τις βρίσκουμε;</a:t>
            </a:r>
            <a:endParaRPr lang="el-GR" dirty="0"/>
          </a:p>
        </p:txBody>
      </p:sp>
      <p:pic>
        <p:nvPicPr>
          <p:cNvPr id="4" name="3 - Θέση περιεχομένου" descr="A k 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925470"/>
            <a:ext cx="3113981" cy="474361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Που μας βοηθάνε οι βιταμίνες; </a:t>
            </a:r>
            <a:br>
              <a:rPr lang="el-GR" dirty="0" smtClean="0"/>
            </a:br>
            <a:r>
              <a:rPr lang="el-GR" dirty="0" smtClean="0"/>
              <a:t>Σε ποια τρόφιμα τις βρίσκουμε;</a:t>
            </a:r>
            <a:endParaRPr lang="el-GR" dirty="0"/>
          </a:p>
        </p:txBody>
      </p:sp>
      <p:pic>
        <p:nvPicPr>
          <p:cNvPr id="6" name="5 - Θέση περιεχομένου" descr="B1 k B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07546" y="1447800"/>
            <a:ext cx="2986107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Που μας βοηθάνε οι βιταμίνες; </a:t>
            </a:r>
            <a:br>
              <a:rPr lang="el-GR" dirty="0" smtClean="0"/>
            </a:br>
            <a:r>
              <a:rPr lang="el-GR" dirty="0" smtClean="0"/>
              <a:t>Σε ποια τρόφιμα τις βρίσκουμε;</a:t>
            </a:r>
            <a:endParaRPr lang="el-GR" dirty="0"/>
          </a:p>
        </p:txBody>
      </p:sp>
      <p:pic>
        <p:nvPicPr>
          <p:cNvPr id="5" name="4 - Θέση περιεχομένου" descr="B6 k C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90805" y="1447800"/>
            <a:ext cx="3019590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</TotalTime>
  <Words>23</Words>
  <Application>Microsoft Office PowerPoint</Application>
  <PresentationFormat>Προβολή στην οθόνη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Δικαιοσύνη</vt:lpstr>
      <vt:lpstr>Οι βιταμίνες μας κάνουν… ΣΟΥΠΕΡ- ΔΥΝΑΤΟΥΣ!</vt:lpstr>
      <vt:lpstr>Που μας βοηθάνε οι βιταμίνες;  Σε ποια τρόφιμα τις βρίσκουμε;</vt:lpstr>
      <vt:lpstr>Που μας βοηθάνε οι βιταμίνες;  Σε ποια τρόφιμα τις βρίσκουμε;</vt:lpstr>
      <vt:lpstr>Που μας βοηθάνε οι βιταμίνες;  Σε ποια τρόφιμα τις βρίσκουμε;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βιταμίνες μας κάνουν… ΣΟΥΠΕΡ- ΔΥΝΑΤΟΥΣ!</dc:title>
  <dc:creator>user</dc:creator>
  <cp:lastModifiedBy>user</cp:lastModifiedBy>
  <cp:revision>1</cp:revision>
  <dcterms:created xsi:type="dcterms:W3CDTF">2024-11-15T10:06:49Z</dcterms:created>
  <dcterms:modified xsi:type="dcterms:W3CDTF">2024-11-15T10:11:02Z</dcterms:modified>
</cp:coreProperties>
</file>