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2" r:id="rId4"/>
    <p:sldId id="266" r:id="rId5"/>
    <p:sldId id="260" r:id="rId6"/>
    <p:sldId id="263" r:id="rId7"/>
    <p:sldId id="265" r:id="rId8"/>
    <p:sldId id="261" r:id="rId9"/>
    <p:sldId id="264" r:id="rId10"/>
    <p:sldId id="259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14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14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2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22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58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33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74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15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27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89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30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36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73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14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36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51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ED07-A7EC-4143-9D54-422857F1C932}" type="datetimeFigureOut">
              <a:rPr lang="el-GR" smtClean="0"/>
              <a:t>23/11/2024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97E8-240A-4148-AB49-402410DD4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365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59" y="2847515"/>
            <a:ext cx="7112000" cy="3308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4733" y="299132"/>
            <a:ext cx="832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3">
                    <a:lumMod val="75000"/>
                  </a:schemeClr>
                </a:solidFill>
              </a:rPr>
              <a:t>ΤΑ 3 ΓΟΥΡΟΥΝΑΚΙΑ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6076" y="1425591"/>
            <a:ext cx="608316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Τα 3 γουρουνάκια χρειάζονται τη βοήθειά σας! </a:t>
            </a:r>
          </a:p>
          <a:p>
            <a:pPr algn="just"/>
            <a:r>
              <a:rPr lang="el-GR" dirty="0">
                <a:solidFill>
                  <a:schemeClr val="bg1"/>
                </a:solidFill>
              </a:rPr>
              <a:t>Ξεχάστηκαν με το παιχνίδι και χάθηκαν μέσα στο δάσος. </a:t>
            </a:r>
          </a:p>
          <a:p>
            <a:pPr algn="just"/>
            <a:r>
              <a:rPr lang="el-GR" dirty="0">
                <a:solidFill>
                  <a:schemeClr val="bg1"/>
                </a:solidFill>
              </a:rPr>
              <a:t>Θα βοηθήσετε το καθένα να βρει το σπιτάκι του; </a:t>
            </a:r>
          </a:p>
        </p:txBody>
      </p:sp>
    </p:spTree>
    <p:extLst>
      <p:ext uri="{BB962C8B-B14F-4D97-AF65-F5344CB8AC3E}">
        <p14:creationId xmlns:p14="http://schemas.microsoft.com/office/powerpoint/2010/main" val="80904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λλειψοειδής επεξήγηση 2"/>
          <p:cNvSpPr/>
          <p:nvPr/>
        </p:nvSpPr>
        <p:spPr>
          <a:xfrm>
            <a:off x="3835209" y="1101670"/>
            <a:ext cx="5231511" cy="1732422"/>
          </a:xfrm>
          <a:prstGeom prst="wedgeEllipseCallout">
            <a:avLst>
              <a:gd name="adj1" fmla="val 3120"/>
              <a:gd name="adj2" fmla="val 9524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rgbClr val="00B050"/>
              </a:solidFill>
            </a:endParaRPr>
          </a:p>
          <a:p>
            <a:pPr algn="ctr"/>
            <a:endParaRPr lang="el-GR" sz="2000" dirty="0">
              <a:solidFill>
                <a:srgbClr val="00B050"/>
              </a:solidFill>
            </a:endParaRPr>
          </a:p>
          <a:p>
            <a:pPr algn="ctr"/>
            <a:r>
              <a:rPr lang="el-GR" sz="2000" dirty="0">
                <a:solidFill>
                  <a:srgbClr val="00B050"/>
                </a:solidFill>
              </a:rPr>
              <a:t>ΤΩΡΑ ΠΟΥ ΕΙΜΑΣΤΕ ΣΤΑ ΣΠΙΤΑΚΙΑ ΜΑΣ ΔΕ ΘΑ ΚΙΝΔΥΝΕΥΟΥΜΕ ΟΥΤΕ ΑΠΟ ΤΗΝ ΚΑΚΟΚΑΙΡΙΑ ΟΥΤΕ ΑΠΟ ΤΟΝ ΛΥΚΟ.</a:t>
            </a:r>
          </a:p>
          <a:p>
            <a:pPr algn="ctr"/>
            <a:endParaRPr lang="el-GR" sz="2000" dirty="0">
              <a:solidFill>
                <a:srgbClr val="00B05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9" y="3608678"/>
            <a:ext cx="3958636" cy="25711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13" y="5203463"/>
            <a:ext cx="799337" cy="93694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13" y="3632200"/>
            <a:ext cx="3727808" cy="254384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5385419"/>
            <a:ext cx="777240" cy="754988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2988"/>
          <a:stretch/>
        </p:blipFill>
        <p:spPr>
          <a:xfrm>
            <a:off x="8102070" y="3632200"/>
            <a:ext cx="3943679" cy="25438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64" y="5277989"/>
            <a:ext cx="584326" cy="862418"/>
          </a:xfrm>
          <a:prstGeom prst="rect">
            <a:avLst/>
          </a:prstGeom>
        </p:spPr>
      </p:pic>
      <p:sp>
        <p:nvSpPr>
          <p:cNvPr id="12" name="Ελλειψοειδής επεξήγηση 11"/>
          <p:cNvSpPr/>
          <p:nvPr/>
        </p:nvSpPr>
        <p:spPr>
          <a:xfrm>
            <a:off x="347472" y="862905"/>
            <a:ext cx="1958341" cy="1563624"/>
          </a:xfrm>
          <a:prstGeom prst="wedgeEllipseCallout">
            <a:avLst>
              <a:gd name="adj1" fmla="val 46497"/>
              <a:gd name="adj2" fmla="val 1385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438512" y="1321551"/>
            <a:ext cx="186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ΕΥΧΑΡΙΣΤΟΥΜΕ ΠΑΙΔΙΑ!</a:t>
            </a:r>
          </a:p>
        </p:txBody>
      </p:sp>
      <p:sp>
        <p:nvSpPr>
          <p:cNvPr id="14" name="Ελλειψοειδής επεξήγηση 13"/>
          <p:cNvSpPr/>
          <p:nvPr/>
        </p:nvSpPr>
        <p:spPr>
          <a:xfrm>
            <a:off x="9897533" y="1405467"/>
            <a:ext cx="1498600" cy="1483849"/>
          </a:xfrm>
          <a:prstGeom prst="wedgeEllipseCallout">
            <a:avLst>
              <a:gd name="adj1" fmla="val 19845"/>
              <a:gd name="adj2" fmla="val 1081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10073909" y="1644716"/>
            <a:ext cx="12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ΕΣΕΙΣ ΤΙ ΛΕΤΕ;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5934" y="2864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ΤΑ ΚΑΤΑΦΕΡΑΤΕ!!!</a:t>
            </a:r>
          </a:p>
        </p:txBody>
      </p:sp>
    </p:spTree>
    <p:extLst>
      <p:ext uri="{BB962C8B-B14F-4D97-AF65-F5344CB8AC3E}">
        <p14:creationId xmlns:p14="http://schemas.microsoft.com/office/powerpoint/2010/main" val="73486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79305"/>
              </p:ext>
            </p:extLst>
          </p:nvPr>
        </p:nvGraphicFramePr>
        <p:xfrm>
          <a:off x="2173491" y="275158"/>
          <a:ext cx="8205000" cy="6377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0593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5359465"/>
            <a:ext cx="980707" cy="1149538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24062" y="3617798"/>
            <a:ext cx="2127183" cy="1492018"/>
          </a:xfrm>
          <a:prstGeom prst="wedgeEllipseCallout">
            <a:avLst>
              <a:gd name="adj1" fmla="val 9600"/>
              <a:gd name="adj2" fmla="val 6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δικό μου σπιτάκι είναι φτιαγμένο από άχυρα! </a:t>
            </a:r>
          </a:p>
        </p:txBody>
      </p:sp>
      <p:sp>
        <p:nvSpPr>
          <p:cNvPr id="6" name="Δεξιό βέλος 5"/>
          <p:cNvSpPr/>
          <p:nvPr/>
        </p:nvSpPr>
        <p:spPr>
          <a:xfrm rot="16200000">
            <a:off x="179939" y="13679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40141" y="316972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Γράψε εδώ τον κώδικα 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07" y="1545968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39704" y="3959352"/>
            <a:ext cx="1641677" cy="1400113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173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421" y="1471905"/>
            <a:ext cx="12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7" name="Λυγισμένο βέλος 6"/>
          <p:cNvSpPr/>
          <p:nvPr/>
        </p:nvSpPr>
        <p:spPr>
          <a:xfrm>
            <a:off x="338756" y="2130038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655" y="1971781"/>
            <a:ext cx="10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21" name="Λυγισμένο βέλος 20"/>
          <p:cNvSpPr/>
          <p:nvPr/>
        </p:nvSpPr>
        <p:spPr>
          <a:xfrm flipH="1">
            <a:off x="288384" y="2958619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7722" y="2936573"/>
            <a:ext cx="113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αριστερά</a:t>
            </a:r>
          </a:p>
        </p:txBody>
      </p:sp>
      <p:sp>
        <p:nvSpPr>
          <p:cNvPr id="23" name="Δεξιό βέλος 22"/>
          <p:cNvSpPr/>
          <p:nvPr/>
        </p:nvSpPr>
        <p:spPr>
          <a:xfrm>
            <a:off x="1897046" y="6035040"/>
            <a:ext cx="257089" cy="1554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Βέλος προς τα επάνω 23"/>
          <p:cNvSpPr/>
          <p:nvPr/>
        </p:nvSpPr>
        <p:spPr>
          <a:xfrm>
            <a:off x="4517136" y="2468880"/>
            <a:ext cx="192024" cy="24522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 προς τα επάνω 24"/>
          <p:cNvSpPr/>
          <p:nvPr/>
        </p:nvSpPr>
        <p:spPr>
          <a:xfrm>
            <a:off x="7900416" y="3617798"/>
            <a:ext cx="192024" cy="24097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 προς τα επάνω 25"/>
          <p:cNvSpPr/>
          <p:nvPr/>
        </p:nvSpPr>
        <p:spPr>
          <a:xfrm>
            <a:off x="9537254" y="5103433"/>
            <a:ext cx="192024" cy="256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89910" y="138122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Δεξιό βέλος 27"/>
          <p:cNvSpPr/>
          <p:nvPr/>
        </p:nvSpPr>
        <p:spPr>
          <a:xfrm rot="16200000">
            <a:off x="194695" y="1394545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ιό βέλος 28"/>
          <p:cNvSpPr/>
          <p:nvPr/>
        </p:nvSpPr>
        <p:spPr>
          <a:xfrm rot="16200000">
            <a:off x="185499" y="1402795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Δεξιό βέλος 29"/>
          <p:cNvSpPr/>
          <p:nvPr/>
        </p:nvSpPr>
        <p:spPr>
          <a:xfrm rot="16200000">
            <a:off x="167055" y="1402794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ιό βέλος 30"/>
          <p:cNvSpPr/>
          <p:nvPr/>
        </p:nvSpPr>
        <p:spPr>
          <a:xfrm rot="16200000">
            <a:off x="168177" y="140279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Λυγισμένο βέλος 31"/>
          <p:cNvSpPr/>
          <p:nvPr/>
        </p:nvSpPr>
        <p:spPr>
          <a:xfrm>
            <a:off x="344368" y="2136603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33" name="Λυγισμένο βέλος 32"/>
          <p:cNvSpPr/>
          <p:nvPr/>
        </p:nvSpPr>
        <p:spPr>
          <a:xfrm>
            <a:off x="352602" y="2127456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34" name="Λυγισμένο βέλος 33"/>
          <p:cNvSpPr/>
          <p:nvPr/>
        </p:nvSpPr>
        <p:spPr>
          <a:xfrm>
            <a:off x="334923" y="2116430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35" name="Λυγισμένο βέλος 34"/>
          <p:cNvSpPr/>
          <p:nvPr/>
        </p:nvSpPr>
        <p:spPr>
          <a:xfrm flipH="1">
            <a:off x="294154" y="2971941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Λυγισμένο βέλος 35"/>
          <p:cNvSpPr/>
          <p:nvPr/>
        </p:nvSpPr>
        <p:spPr>
          <a:xfrm flipH="1">
            <a:off x="316347" y="2965184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7" name="Λυγισμένο βέλος 36"/>
          <p:cNvSpPr/>
          <p:nvPr/>
        </p:nvSpPr>
        <p:spPr>
          <a:xfrm flipH="1">
            <a:off x="303089" y="2965183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4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79305"/>
              </p:ext>
            </p:extLst>
          </p:nvPr>
        </p:nvGraphicFramePr>
        <p:xfrm>
          <a:off x="2173491" y="275158"/>
          <a:ext cx="8205000" cy="6377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0593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5359465"/>
            <a:ext cx="980707" cy="1149538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24063" y="3887576"/>
            <a:ext cx="1927508" cy="1222240"/>
          </a:xfrm>
          <a:prstGeom prst="wedgeEllipseCallout">
            <a:avLst>
              <a:gd name="adj1" fmla="val 9600"/>
              <a:gd name="adj2" fmla="val 6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Γιούπι! Αυτό είναι το σπιτάκι μου!</a:t>
            </a:r>
          </a:p>
        </p:txBody>
      </p:sp>
      <p:sp>
        <p:nvSpPr>
          <p:cNvPr id="6" name="Δεξιό βέλος 5"/>
          <p:cNvSpPr/>
          <p:nvPr/>
        </p:nvSpPr>
        <p:spPr>
          <a:xfrm rot="16200000">
            <a:off x="148820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40141" y="316972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Ο σωστός κώδικας 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07" y="1545968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39704" y="3959352"/>
            <a:ext cx="1641677" cy="1400113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173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421" y="1471905"/>
            <a:ext cx="12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7" name="Λυγισμένο βέλος 6"/>
          <p:cNvSpPr/>
          <p:nvPr/>
        </p:nvSpPr>
        <p:spPr>
          <a:xfrm>
            <a:off x="338756" y="2130038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339" y="2057400"/>
            <a:ext cx="10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21" name="Λυγισμένο βέλος 20"/>
          <p:cNvSpPr/>
          <p:nvPr/>
        </p:nvSpPr>
        <p:spPr>
          <a:xfrm flipH="1">
            <a:off x="288384" y="2958619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7722" y="2936573"/>
            <a:ext cx="113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αριστερά</a:t>
            </a:r>
          </a:p>
        </p:txBody>
      </p:sp>
      <p:sp>
        <p:nvSpPr>
          <p:cNvPr id="23" name="Δεξιό βέλος 22"/>
          <p:cNvSpPr/>
          <p:nvPr/>
        </p:nvSpPr>
        <p:spPr>
          <a:xfrm>
            <a:off x="1897046" y="6035040"/>
            <a:ext cx="257089" cy="1554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Βέλος προς τα επάνω 23"/>
          <p:cNvSpPr/>
          <p:nvPr/>
        </p:nvSpPr>
        <p:spPr>
          <a:xfrm>
            <a:off x="4517136" y="2468880"/>
            <a:ext cx="192024" cy="24522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 προς τα επάνω 24"/>
          <p:cNvSpPr/>
          <p:nvPr/>
        </p:nvSpPr>
        <p:spPr>
          <a:xfrm>
            <a:off x="7900416" y="3617798"/>
            <a:ext cx="192024" cy="24097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 προς τα επάνω 25"/>
          <p:cNvSpPr/>
          <p:nvPr/>
        </p:nvSpPr>
        <p:spPr>
          <a:xfrm>
            <a:off x="9537254" y="5103433"/>
            <a:ext cx="192024" cy="256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0906282" y="4936824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Δεξιό βέλος 27"/>
          <p:cNvSpPr/>
          <p:nvPr/>
        </p:nvSpPr>
        <p:spPr>
          <a:xfrm rot="16200000">
            <a:off x="10906281" y="4118169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Λυγισμένο βέλος 28"/>
          <p:cNvSpPr/>
          <p:nvPr/>
        </p:nvSpPr>
        <p:spPr>
          <a:xfrm flipH="1">
            <a:off x="10909537" y="3162064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0" name="Δεξιό βέλος 29"/>
          <p:cNvSpPr/>
          <p:nvPr/>
        </p:nvSpPr>
        <p:spPr>
          <a:xfrm rot="16200000">
            <a:off x="10851358" y="249485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ιό βέλος 30"/>
          <p:cNvSpPr/>
          <p:nvPr/>
        </p:nvSpPr>
        <p:spPr>
          <a:xfrm rot="16200000">
            <a:off x="10855961" y="1582144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Δεξιό βέλος 31"/>
          <p:cNvSpPr/>
          <p:nvPr/>
        </p:nvSpPr>
        <p:spPr>
          <a:xfrm rot="16200000">
            <a:off x="10855962" y="73049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Δεξιό βέλος 32"/>
          <p:cNvSpPr/>
          <p:nvPr/>
        </p:nvSpPr>
        <p:spPr>
          <a:xfrm>
            <a:off x="2472465" y="585697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Δεξιό βέλος 33"/>
          <p:cNvSpPr/>
          <p:nvPr/>
        </p:nvSpPr>
        <p:spPr>
          <a:xfrm>
            <a:off x="3898929" y="585697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Δεξιό βέλος 34"/>
          <p:cNvSpPr/>
          <p:nvPr/>
        </p:nvSpPr>
        <p:spPr>
          <a:xfrm rot="16200000">
            <a:off x="4530208" y="4634919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Δεξιό βέλος 35"/>
          <p:cNvSpPr/>
          <p:nvPr/>
        </p:nvSpPr>
        <p:spPr>
          <a:xfrm rot="16200000">
            <a:off x="4520366" y="328585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Δεξιό βέλος 36"/>
          <p:cNvSpPr/>
          <p:nvPr/>
        </p:nvSpPr>
        <p:spPr>
          <a:xfrm rot="16200000">
            <a:off x="4532396" y="223600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Λυγισμένο βέλος 38"/>
          <p:cNvSpPr/>
          <p:nvPr/>
        </p:nvSpPr>
        <p:spPr>
          <a:xfrm rot="5400000" flipH="1">
            <a:off x="4799888" y="5667618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8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79305"/>
              </p:ext>
            </p:extLst>
          </p:nvPr>
        </p:nvGraphicFramePr>
        <p:xfrm>
          <a:off x="2173491" y="275158"/>
          <a:ext cx="8205000" cy="6377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0593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923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5359465"/>
            <a:ext cx="980707" cy="1149538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24063" y="3887576"/>
            <a:ext cx="1927508" cy="1222240"/>
          </a:xfrm>
          <a:prstGeom prst="wedgeEllipseCallout">
            <a:avLst>
              <a:gd name="adj1" fmla="val 9600"/>
              <a:gd name="adj2" fmla="val 6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Γιούπι! Αυτό είναι το σπιτάκι μου!</a:t>
            </a:r>
          </a:p>
        </p:txBody>
      </p:sp>
      <p:sp>
        <p:nvSpPr>
          <p:cNvPr id="6" name="Δεξιό βέλος 5"/>
          <p:cNvSpPr/>
          <p:nvPr/>
        </p:nvSpPr>
        <p:spPr>
          <a:xfrm rot="16200000">
            <a:off x="148820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40141" y="316972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Ο σωστός κώδικας 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07" y="1545968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39704" y="3959352"/>
            <a:ext cx="1641677" cy="1400113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173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421" y="1471905"/>
            <a:ext cx="12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7" name="Λυγισμένο βέλος 6"/>
          <p:cNvSpPr/>
          <p:nvPr/>
        </p:nvSpPr>
        <p:spPr>
          <a:xfrm>
            <a:off x="3155704" y="2730576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339" y="2057400"/>
            <a:ext cx="10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21" name="Λυγισμένο βέλος 20"/>
          <p:cNvSpPr/>
          <p:nvPr/>
        </p:nvSpPr>
        <p:spPr>
          <a:xfrm rot="5400000" flipH="1">
            <a:off x="4778111" y="2776147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7722" y="2936573"/>
            <a:ext cx="113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αριστερά</a:t>
            </a:r>
          </a:p>
        </p:txBody>
      </p:sp>
      <p:sp>
        <p:nvSpPr>
          <p:cNvPr id="23" name="Δεξιό βέλος 22"/>
          <p:cNvSpPr/>
          <p:nvPr/>
        </p:nvSpPr>
        <p:spPr>
          <a:xfrm>
            <a:off x="1897046" y="6035040"/>
            <a:ext cx="257089" cy="1554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Βέλος προς τα επάνω 23"/>
          <p:cNvSpPr/>
          <p:nvPr/>
        </p:nvSpPr>
        <p:spPr>
          <a:xfrm>
            <a:off x="4517136" y="2468880"/>
            <a:ext cx="192024" cy="24522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 προς τα επάνω 24"/>
          <p:cNvSpPr/>
          <p:nvPr/>
        </p:nvSpPr>
        <p:spPr>
          <a:xfrm>
            <a:off x="7900416" y="3617798"/>
            <a:ext cx="192024" cy="24097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 προς τα επάνω 25"/>
          <p:cNvSpPr/>
          <p:nvPr/>
        </p:nvSpPr>
        <p:spPr>
          <a:xfrm>
            <a:off x="9537254" y="5103433"/>
            <a:ext cx="192024" cy="256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0921025" y="5181397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Δεξιό βέλος 27"/>
          <p:cNvSpPr/>
          <p:nvPr/>
        </p:nvSpPr>
        <p:spPr>
          <a:xfrm rot="16200000">
            <a:off x="10847616" y="389613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Λυγισμένο βέλος 28"/>
          <p:cNvSpPr/>
          <p:nvPr/>
        </p:nvSpPr>
        <p:spPr>
          <a:xfrm flipH="1">
            <a:off x="10937617" y="4469459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0" name="Δεξιό βέλος 29"/>
          <p:cNvSpPr/>
          <p:nvPr/>
        </p:nvSpPr>
        <p:spPr>
          <a:xfrm rot="16200000">
            <a:off x="10855962" y="315486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ιό βέλος 30"/>
          <p:cNvSpPr/>
          <p:nvPr/>
        </p:nvSpPr>
        <p:spPr>
          <a:xfrm rot="16200000">
            <a:off x="10855963" y="194240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Δεξιό βέλος 31"/>
          <p:cNvSpPr/>
          <p:nvPr/>
        </p:nvSpPr>
        <p:spPr>
          <a:xfrm rot="16200000">
            <a:off x="10847616" y="70795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Δεξιό βέλος 32"/>
          <p:cNvSpPr/>
          <p:nvPr/>
        </p:nvSpPr>
        <p:spPr>
          <a:xfrm>
            <a:off x="2472465" y="585697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Δεξιό βέλος 33"/>
          <p:cNvSpPr/>
          <p:nvPr/>
        </p:nvSpPr>
        <p:spPr>
          <a:xfrm>
            <a:off x="3881857" y="291828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Δεξιό βέλος 34"/>
          <p:cNvSpPr/>
          <p:nvPr/>
        </p:nvSpPr>
        <p:spPr>
          <a:xfrm rot="16200000">
            <a:off x="3158390" y="4719739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Δεξιό βέλος 35"/>
          <p:cNvSpPr/>
          <p:nvPr/>
        </p:nvSpPr>
        <p:spPr>
          <a:xfrm rot="16200000">
            <a:off x="3072976" y="3343816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Δεξιό βέλος 36"/>
          <p:cNvSpPr/>
          <p:nvPr/>
        </p:nvSpPr>
        <p:spPr>
          <a:xfrm rot="16200000">
            <a:off x="4795387" y="2188779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Λυγισμένο βέλος 38"/>
          <p:cNvSpPr/>
          <p:nvPr/>
        </p:nvSpPr>
        <p:spPr>
          <a:xfrm rot="5400000" flipH="1">
            <a:off x="3236246" y="5659865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8" name="Λυγισμένο βέλος 37"/>
          <p:cNvSpPr/>
          <p:nvPr/>
        </p:nvSpPr>
        <p:spPr>
          <a:xfrm flipH="1">
            <a:off x="444740" y="3159913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0" name="Λυγισμένο βέλος 39"/>
          <p:cNvSpPr/>
          <p:nvPr/>
        </p:nvSpPr>
        <p:spPr>
          <a:xfrm>
            <a:off x="392556" y="2260562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41" name="Λυγισμένο βέλος 40"/>
          <p:cNvSpPr/>
          <p:nvPr/>
        </p:nvSpPr>
        <p:spPr>
          <a:xfrm>
            <a:off x="11029523" y="2500887"/>
            <a:ext cx="456772" cy="41199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42" name="Λυγισμένο βέλος 41"/>
          <p:cNvSpPr/>
          <p:nvPr/>
        </p:nvSpPr>
        <p:spPr>
          <a:xfrm flipH="1">
            <a:off x="10905795" y="1257896"/>
            <a:ext cx="456773" cy="4673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9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71155"/>
              </p:ext>
            </p:extLst>
          </p:nvPr>
        </p:nvGraphicFramePr>
        <p:xfrm>
          <a:off x="2185866" y="325029"/>
          <a:ext cx="8195515" cy="6368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844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Δεξιό βέλος 5"/>
          <p:cNvSpPr/>
          <p:nvPr/>
        </p:nvSpPr>
        <p:spPr>
          <a:xfrm rot="16200000">
            <a:off x="179939" y="13679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55175" y="325029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Γράψε εδώ τον κώδικα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387" y="1431235"/>
            <a:ext cx="11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0387" y="1967715"/>
            <a:ext cx="10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6339" y="2856665"/>
            <a:ext cx="123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αριστερά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2" y="1550157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58989" y="3986784"/>
            <a:ext cx="1641677" cy="1444752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6" y="5514664"/>
            <a:ext cx="1379352" cy="111462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272676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24130" y="3581761"/>
            <a:ext cx="2127183" cy="1703669"/>
          </a:xfrm>
          <a:prstGeom prst="wedgeEllipseCallout">
            <a:avLst>
              <a:gd name="adj1" fmla="val 27225"/>
              <a:gd name="adj2" fmla="val 6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δικό μου σπιτάκι είναι φτιαγμένο από ξύλα! </a:t>
            </a:r>
          </a:p>
        </p:txBody>
      </p:sp>
      <p:sp>
        <p:nvSpPr>
          <p:cNvPr id="7" name="Λυγισμένο βέλος 6"/>
          <p:cNvSpPr/>
          <p:nvPr/>
        </p:nvSpPr>
        <p:spPr>
          <a:xfrm>
            <a:off x="329200" y="2130038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Λυγισμένο βέλος 20"/>
          <p:cNvSpPr/>
          <p:nvPr/>
        </p:nvSpPr>
        <p:spPr>
          <a:xfrm flipH="1">
            <a:off x="269439" y="2884049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Δεξιό βέλος 21"/>
          <p:cNvSpPr/>
          <p:nvPr/>
        </p:nvSpPr>
        <p:spPr>
          <a:xfrm>
            <a:off x="1921040" y="5961888"/>
            <a:ext cx="264826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Δεξιό βέλος 22"/>
          <p:cNvSpPr/>
          <p:nvPr/>
        </p:nvSpPr>
        <p:spPr>
          <a:xfrm rot="16200000">
            <a:off x="9499410" y="5195000"/>
            <a:ext cx="274518" cy="2721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Δεξιό βέλος 23"/>
          <p:cNvSpPr/>
          <p:nvPr/>
        </p:nvSpPr>
        <p:spPr>
          <a:xfrm rot="16200000">
            <a:off x="7959854" y="3735322"/>
            <a:ext cx="210312" cy="2926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Δεξιό βέλος 24"/>
          <p:cNvSpPr/>
          <p:nvPr/>
        </p:nvSpPr>
        <p:spPr>
          <a:xfrm rot="16200000">
            <a:off x="4449293" y="2481862"/>
            <a:ext cx="245422" cy="2560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Δεξιό βέλος 25"/>
          <p:cNvSpPr/>
          <p:nvPr/>
        </p:nvSpPr>
        <p:spPr>
          <a:xfrm rot="16200000">
            <a:off x="170384" y="136790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78502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Δεξιό βέλος 27"/>
          <p:cNvSpPr/>
          <p:nvPr/>
        </p:nvSpPr>
        <p:spPr>
          <a:xfrm rot="16200000">
            <a:off x="186621" y="1346054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ιό βέλος 28"/>
          <p:cNvSpPr/>
          <p:nvPr/>
        </p:nvSpPr>
        <p:spPr>
          <a:xfrm rot="16200000">
            <a:off x="177066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Δεξιό βέλος 29"/>
          <p:cNvSpPr/>
          <p:nvPr/>
        </p:nvSpPr>
        <p:spPr>
          <a:xfrm rot="16200000">
            <a:off x="167337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ιό βέλος 30"/>
          <p:cNvSpPr/>
          <p:nvPr/>
        </p:nvSpPr>
        <p:spPr>
          <a:xfrm rot="16200000">
            <a:off x="168056" y="134605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Δεξιό βέλος 31"/>
          <p:cNvSpPr/>
          <p:nvPr/>
        </p:nvSpPr>
        <p:spPr>
          <a:xfrm rot="16200000">
            <a:off x="168056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Λυγισμένο βέλος 32"/>
          <p:cNvSpPr/>
          <p:nvPr/>
        </p:nvSpPr>
        <p:spPr>
          <a:xfrm>
            <a:off x="308411" y="2127015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4" name="Λυγισμένο βέλος 33"/>
          <p:cNvSpPr/>
          <p:nvPr/>
        </p:nvSpPr>
        <p:spPr>
          <a:xfrm>
            <a:off x="318053" y="2127014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5" name="Λυγισμένο βέλος 34"/>
          <p:cNvSpPr/>
          <p:nvPr/>
        </p:nvSpPr>
        <p:spPr>
          <a:xfrm>
            <a:off x="316505" y="2119903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Λυγισμένο βέλος 35"/>
          <p:cNvSpPr/>
          <p:nvPr/>
        </p:nvSpPr>
        <p:spPr>
          <a:xfrm flipH="1">
            <a:off x="286715" y="2884049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7" name="Λυγισμένο βέλος 36"/>
          <p:cNvSpPr/>
          <p:nvPr/>
        </p:nvSpPr>
        <p:spPr>
          <a:xfrm flipH="1">
            <a:off x="280605" y="2877039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1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71155"/>
              </p:ext>
            </p:extLst>
          </p:nvPr>
        </p:nvGraphicFramePr>
        <p:xfrm>
          <a:off x="2185866" y="325029"/>
          <a:ext cx="8195515" cy="6368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844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Δεξιό βέλος 5"/>
          <p:cNvSpPr/>
          <p:nvPr/>
        </p:nvSpPr>
        <p:spPr>
          <a:xfrm rot="16200000">
            <a:off x="179939" y="13679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55175" y="325029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Σωστός κώδικας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387" y="1431235"/>
            <a:ext cx="11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0387" y="1967715"/>
            <a:ext cx="10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6339" y="2856665"/>
            <a:ext cx="123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αριστερά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2" y="1550157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58989" y="3986784"/>
            <a:ext cx="1641677" cy="1444752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6" y="5514664"/>
            <a:ext cx="1379352" cy="111462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272676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24131" y="3872673"/>
            <a:ext cx="1896910" cy="1412757"/>
          </a:xfrm>
          <a:prstGeom prst="wedgeEllipseCallout">
            <a:avLst>
              <a:gd name="adj1" fmla="val 27225"/>
              <a:gd name="adj2" fmla="val 6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Να το! </a:t>
            </a:r>
          </a:p>
          <a:p>
            <a:pPr algn="ctr"/>
            <a:r>
              <a:rPr lang="el-GR" dirty="0"/>
              <a:t>Το σπιτάκι μου!</a:t>
            </a:r>
          </a:p>
        </p:txBody>
      </p:sp>
      <p:sp>
        <p:nvSpPr>
          <p:cNvPr id="7" name="Λυγισμένο βέλος 6"/>
          <p:cNvSpPr/>
          <p:nvPr/>
        </p:nvSpPr>
        <p:spPr>
          <a:xfrm>
            <a:off x="329200" y="2130038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Λυγισμένο βέλος 20"/>
          <p:cNvSpPr/>
          <p:nvPr/>
        </p:nvSpPr>
        <p:spPr>
          <a:xfrm flipH="1">
            <a:off x="269439" y="2884049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Δεξιό βέλος 21"/>
          <p:cNvSpPr/>
          <p:nvPr/>
        </p:nvSpPr>
        <p:spPr>
          <a:xfrm>
            <a:off x="1921040" y="5961888"/>
            <a:ext cx="264826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Δεξιό βέλος 22"/>
          <p:cNvSpPr/>
          <p:nvPr/>
        </p:nvSpPr>
        <p:spPr>
          <a:xfrm rot="16200000">
            <a:off x="9499410" y="5195000"/>
            <a:ext cx="274518" cy="2721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Δεξιό βέλος 23"/>
          <p:cNvSpPr/>
          <p:nvPr/>
        </p:nvSpPr>
        <p:spPr>
          <a:xfrm rot="16200000">
            <a:off x="7959854" y="3735322"/>
            <a:ext cx="210312" cy="2926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Δεξιό βέλος 24"/>
          <p:cNvSpPr/>
          <p:nvPr/>
        </p:nvSpPr>
        <p:spPr>
          <a:xfrm rot="16200000">
            <a:off x="4449293" y="2481862"/>
            <a:ext cx="245422" cy="2560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Δεξιό βέλος 25"/>
          <p:cNvSpPr/>
          <p:nvPr/>
        </p:nvSpPr>
        <p:spPr>
          <a:xfrm rot="16200000">
            <a:off x="170384" y="136790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78502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ιό βέλος 28"/>
          <p:cNvSpPr/>
          <p:nvPr/>
        </p:nvSpPr>
        <p:spPr>
          <a:xfrm rot="16200000">
            <a:off x="10906432" y="294932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Δεξιό βέλος 29"/>
          <p:cNvSpPr/>
          <p:nvPr/>
        </p:nvSpPr>
        <p:spPr>
          <a:xfrm rot="16200000">
            <a:off x="10914115" y="3672229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ιό βέλος 30"/>
          <p:cNvSpPr/>
          <p:nvPr/>
        </p:nvSpPr>
        <p:spPr>
          <a:xfrm rot="16200000">
            <a:off x="10919770" y="440098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Δεξιό βέλος 31"/>
          <p:cNvSpPr/>
          <p:nvPr/>
        </p:nvSpPr>
        <p:spPr>
          <a:xfrm rot="16200000">
            <a:off x="10937178" y="518472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Λυγισμένο βέλος 32"/>
          <p:cNvSpPr/>
          <p:nvPr/>
        </p:nvSpPr>
        <p:spPr>
          <a:xfrm>
            <a:off x="308411" y="2127015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4" name="Λυγισμένο βέλος 33"/>
          <p:cNvSpPr/>
          <p:nvPr/>
        </p:nvSpPr>
        <p:spPr>
          <a:xfrm>
            <a:off x="318053" y="2127014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5" name="Λυγισμένο βέλος 34"/>
          <p:cNvSpPr/>
          <p:nvPr/>
        </p:nvSpPr>
        <p:spPr>
          <a:xfrm>
            <a:off x="316505" y="2119903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Λυγισμένο βέλος 35"/>
          <p:cNvSpPr/>
          <p:nvPr/>
        </p:nvSpPr>
        <p:spPr>
          <a:xfrm flipH="1">
            <a:off x="286715" y="2884049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7" name="Λυγισμένο βέλος 36"/>
          <p:cNvSpPr/>
          <p:nvPr/>
        </p:nvSpPr>
        <p:spPr>
          <a:xfrm flipH="1">
            <a:off x="10895106" y="2228664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8" name="Δεξιό βέλος 37"/>
          <p:cNvSpPr/>
          <p:nvPr/>
        </p:nvSpPr>
        <p:spPr>
          <a:xfrm>
            <a:off x="2425123" y="5893907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Δεξιό βέλος 38"/>
          <p:cNvSpPr/>
          <p:nvPr/>
        </p:nvSpPr>
        <p:spPr>
          <a:xfrm>
            <a:off x="5865040" y="5893906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Δεξιό βέλος 39"/>
          <p:cNvSpPr/>
          <p:nvPr/>
        </p:nvSpPr>
        <p:spPr>
          <a:xfrm>
            <a:off x="4235119" y="5893907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Δεξιό βέλος 40"/>
          <p:cNvSpPr/>
          <p:nvPr/>
        </p:nvSpPr>
        <p:spPr>
          <a:xfrm>
            <a:off x="7244935" y="5893906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Δεξιό βέλος 41"/>
          <p:cNvSpPr/>
          <p:nvPr/>
        </p:nvSpPr>
        <p:spPr>
          <a:xfrm rot="16200000">
            <a:off x="8092376" y="480840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Λυγισμένο βέλος 42"/>
          <p:cNvSpPr/>
          <p:nvPr/>
        </p:nvSpPr>
        <p:spPr>
          <a:xfrm rot="5400000" flipH="1">
            <a:off x="8099762" y="5724143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5" name="Δεξιό βέλος 44"/>
          <p:cNvSpPr/>
          <p:nvPr/>
        </p:nvSpPr>
        <p:spPr>
          <a:xfrm rot="16200000">
            <a:off x="8047266" y="3491835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Δεξιό βέλος 45"/>
          <p:cNvSpPr/>
          <p:nvPr/>
        </p:nvSpPr>
        <p:spPr>
          <a:xfrm rot="16200000">
            <a:off x="10911345" y="162736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Δεξιό βέλος 46"/>
          <p:cNvSpPr/>
          <p:nvPr/>
        </p:nvSpPr>
        <p:spPr>
          <a:xfrm rot="16200000">
            <a:off x="10937178" y="810556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02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71155"/>
              </p:ext>
            </p:extLst>
          </p:nvPr>
        </p:nvGraphicFramePr>
        <p:xfrm>
          <a:off x="2185866" y="325029"/>
          <a:ext cx="8195515" cy="6368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9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844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7484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Δεξιό βέλος 5"/>
          <p:cNvSpPr/>
          <p:nvPr/>
        </p:nvSpPr>
        <p:spPr>
          <a:xfrm rot="16200000">
            <a:off x="179939" y="13679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55175" y="325029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Σωστός κώδικας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387" y="1431235"/>
            <a:ext cx="11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0387" y="1967715"/>
            <a:ext cx="10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6339" y="2856665"/>
            <a:ext cx="123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αριστερά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2" y="1550157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58989" y="3986784"/>
            <a:ext cx="1641677" cy="1444752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6" y="5514664"/>
            <a:ext cx="1379352" cy="111462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272676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24131" y="3872673"/>
            <a:ext cx="1896910" cy="1412757"/>
          </a:xfrm>
          <a:prstGeom prst="wedgeEllipseCallout">
            <a:avLst>
              <a:gd name="adj1" fmla="val 27225"/>
              <a:gd name="adj2" fmla="val 6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Να το! </a:t>
            </a:r>
          </a:p>
          <a:p>
            <a:pPr algn="ctr"/>
            <a:r>
              <a:rPr lang="el-GR" dirty="0"/>
              <a:t>Το σπιτάκι μου!</a:t>
            </a:r>
          </a:p>
        </p:txBody>
      </p:sp>
      <p:sp>
        <p:nvSpPr>
          <p:cNvPr id="7" name="Λυγισμένο βέλος 6"/>
          <p:cNvSpPr/>
          <p:nvPr/>
        </p:nvSpPr>
        <p:spPr>
          <a:xfrm>
            <a:off x="10788895" y="2898852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Λυγισμένο βέλος 20"/>
          <p:cNvSpPr/>
          <p:nvPr/>
        </p:nvSpPr>
        <p:spPr>
          <a:xfrm flipH="1">
            <a:off x="269439" y="2884049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Δεξιό βέλος 21"/>
          <p:cNvSpPr/>
          <p:nvPr/>
        </p:nvSpPr>
        <p:spPr>
          <a:xfrm>
            <a:off x="1921040" y="5961888"/>
            <a:ext cx="264826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Δεξιό βέλος 22"/>
          <p:cNvSpPr/>
          <p:nvPr/>
        </p:nvSpPr>
        <p:spPr>
          <a:xfrm rot="16200000">
            <a:off x="9499410" y="5195000"/>
            <a:ext cx="274518" cy="2721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Δεξιό βέλος 23"/>
          <p:cNvSpPr/>
          <p:nvPr/>
        </p:nvSpPr>
        <p:spPr>
          <a:xfrm rot="16200000">
            <a:off x="7959854" y="3735322"/>
            <a:ext cx="210312" cy="2926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Δεξιό βέλος 24"/>
          <p:cNvSpPr/>
          <p:nvPr/>
        </p:nvSpPr>
        <p:spPr>
          <a:xfrm rot="16200000">
            <a:off x="4449293" y="2481862"/>
            <a:ext cx="245422" cy="2560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Δεξιό βέλος 25"/>
          <p:cNvSpPr/>
          <p:nvPr/>
        </p:nvSpPr>
        <p:spPr>
          <a:xfrm rot="16200000">
            <a:off x="170384" y="136790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78502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ιό βέλος 28"/>
          <p:cNvSpPr/>
          <p:nvPr/>
        </p:nvSpPr>
        <p:spPr>
          <a:xfrm rot="16200000">
            <a:off x="10615105" y="234040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Δεξιό βέλος 29"/>
          <p:cNvSpPr/>
          <p:nvPr/>
        </p:nvSpPr>
        <p:spPr>
          <a:xfrm rot="16200000">
            <a:off x="10630078" y="371904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Δεξιό βέλος 31"/>
          <p:cNvSpPr/>
          <p:nvPr/>
        </p:nvSpPr>
        <p:spPr>
          <a:xfrm rot="16200000">
            <a:off x="10736048" y="5129736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Λυγισμένο βέλος 32"/>
          <p:cNvSpPr/>
          <p:nvPr/>
        </p:nvSpPr>
        <p:spPr>
          <a:xfrm>
            <a:off x="308411" y="2127015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4" name="Λυγισμένο βέλος 33"/>
          <p:cNvSpPr/>
          <p:nvPr/>
        </p:nvSpPr>
        <p:spPr>
          <a:xfrm>
            <a:off x="318053" y="2127014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5" name="Λυγισμένο βέλος 34"/>
          <p:cNvSpPr/>
          <p:nvPr/>
        </p:nvSpPr>
        <p:spPr>
          <a:xfrm>
            <a:off x="3042177" y="4067141"/>
            <a:ext cx="469563" cy="47548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Λυγισμένο βέλος 35"/>
          <p:cNvSpPr/>
          <p:nvPr/>
        </p:nvSpPr>
        <p:spPr>
          <a:xfrm rot="5400000" flipH="1">
            <a:off x="8096925" y="4067140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7" name="Λυγισμένο βέλος 36"/>
          <p:cNvSpPr/>
          <p:nvPr/>
        </p:nvSpPr>
        <p:spPr>
          <a:xfrm flipH="1">
            <a:off x="10722289" y="4377037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8" name="Δεξιό βέλος 37"/>
          <p:cNvSpPr/>
          <p:nvPr/>
        </p:nvSpPr>
        <p:spPr>
          <a:xfrm>
            <a:off x="2425123" y="5893907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Δεξιό βέλος 38"/>
          <p:cNvSpPr/>
          <p:nvPr/>
        </p:nvSpPr>
        <p:spPr>
          <a:xfrm>
            <a:off x="5609854" y="419897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Δεξιό βέλος 39"/>
          <p:cNvSpPr/>
          <p:nvPr/>
        </p:nvSpPr>
        <p:spPr>
          <a:xfrm>
            <a:off x="4135152" y="4214284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Δεξιό βέλος 40"/>
          <p:cNvSpPr/>
          <p:nvPr/>
        </p:nvSpPr>
        <p:spPr>
          <a:xfrm>
            <a:off x="7168290" y="412681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Δεξιό βέλος 41"/>
          <p:cNvSpPr/>
          <p:nvPr/>
        </p:nvSpPr>
        <p:spPr>
          <a:xfrm rot="16200000">
            <a:off x="2762007" y="4768787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Λυγισμένο βέλος 42"/>
          <p:cNvSpPr/>
          <p:nvPr/>
        </p:nvSpPr>
        <p:spPr>
          <a:xfrm rot="5400000" flipH="1">
            <a:off x="3194479" y="5724143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5" name="Δεξιό βέλος 44"/>
          <p:cNvSpPr/>
          <p:nvPr/>
        </p:nvSpPr>
        <p:spPr>
          <a:xfrm rot="16200000">
            <a:off x="8047266" y="3491835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Δεξιό βέλος 45"/>
          <p:cNvSpPr/>
          <p:nvPr/>
        </p:nvSpPr>
        <p:spPr>
          <a:xfrm rot="16200000">
            <a:off x="10581044" y="158135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Δεξιό βέλος 46"/>
          <p:cNvSpPr/>
          <p:nvPr/>
        </p:nvSpPr>
        <p:spPr>
          <a:xfrm rot="16200000">
            <a:off x="10624250" y="824725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Λυγισμένο βέλος 43"/>
          <p:cNvSpPr/>
          <p:nvPr/>
        </p:nvSpPr>
        <p:spPr>
          <a:xfrm flipH="1">
            <a:off x="11368637" y="5178343"/>
            <a:ext cx="469563" cy="47548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8" name="Δεξιό βέλος 47"/>
          <p:cNvSpPr/>
          <p:nvPr/>
        </p:nvSpPr>
        <p:spPr>
          <a:xfrm rot="16200000">
            <a:off x="11294658" y="455116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35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9329"/>
              </p:ext>
            </p:extLst>
          </p:nvPr>
        </p:nvGraphicFramePr>
        <p:xfrm>
          <a:off x="2253381" y="325031"/>
          <a:ext cx="8128000" cy="6411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858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Δεξιό βέλος 5"/>
          <p:cNvSpPr/>
          <p:nvPr/>
        </p:nvSpPr>
        <p:spPr>
          <a:xfrm rot="16200000">
            <a:off x="179939" y="13679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31917" y="351271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Γράψε εδώ τον κώδικα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387" y="1431235"/>
            <a:ext cx="11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727" y="1984067"/>
            <a:ext cx="10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828" y="2689335"/>
            <a:ext cx="123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</a:t>
            </a:r>
          </a:p>
          <a:p>
            <a:r>
              <a:rPr lang="el-GR" dirty="0"/>
              <a:t>αριστερά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20" y="1574961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58989" y="4014216"/>
            <a:ext cx="1641677" cy="1452519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30010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" y="5517802"/>
            <a:ext cx="998592" cy="1218733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36629" y="3460231"/>
            <a:ext cx="2127183" cy="1703669"/>
          </a:xfrm>
          <a:prstGeom prst="wedgeEllipseCallout">
            <a:avLst>
              <a:gd name="adj1" fmla="val 12609"/>
              <a:gd name="adj2" fmla="val 64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δικό μου σπιτάκι είναι φτιαγμένο από τούβλα! </a:t>
            </a:r>
          </a:p>
        </p:txBody>
      </p:sp>
      <p:sp>
        <p:nvSpPr>
          <p:cNvPr id="4" name="Λυγισμένο βέλος 3"/>
          <p:cNvSpPr/>
          <p:nvPr/>
        </p:nvSpPr>
        <p:spPr>
          <a:xfrm>
            <a:off x="394743" y="2102304"/>
            <a:ext cx="391220" cy="4462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Λυγισμένο βέλος 20"/>
          <p:cNvSpPr/>
          <p:nvPr/>
        </p:nvSpPr>
        <p:spPr>
          <a:xfrm flipH="1">
            <a:off x="338756" y="2789396"/>
            <a:ext cx="391220" cy="44621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Βέλος προς τα επάνω 6"/>
          <p:cNvSpPr/>
          <p:nvPr/>
        </p:nvSpPr>
        <p:spPr>
          <a:xfrm>
            <a:off x="4573764" y="2518085"/>
            <a:ext cx="265176" cy="224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Βέλος προς τα επάνω 21"/>
          <p:cNvSpPr/>
          <p:nvPr/>
        </p:nvSpPr>
        <p:spPr>
          <a:xfrm>
            <a:off x="9447239" y="5233442"/>
            <a:ext cx="265176" cy="224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 προς τα επάνω 22"/>
          <p:cNvSpPr/>
          <p:nvPr/>
        </p:nvSpPr>
        <p:spPr>
          <a:xfrm>
            <a:off x="7821907" y="3789591"/>
            <a:ext cx="265176" cy="224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ιό βέλος 12"/>
          <p:cNvSpPr/>
          <p:nvPr/>
        </p:nvSpPr>
        <p:spPr>
          <a:xfrm>
            <a:off x="1928380" y="6127168"/>
            <a:ext cx="325001" cy="2553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Δεξιό βέλος 23"/>
          <p:cNvSpPr/>
          <p:nvPr/>
        </p:nvSpPr>
        <p:spPr>
          <a:xfrm rot="16200000">
            <a:off x="170375" y="134647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Δεξιό βέλος 24"/>
          <p:cNvSpPr/>
          <p:nvPr/>
        </p:nvSpPr>
        <p:spPr>
          <a:xfrm rot="16200000">
            <a:off x="158953" y="134647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Δεξιό βέλος 25"/>
          <p:cNvSpPr/>
          <p:nvPr/>
        </p:nvSpPr>
        <p:spPr>
          <a:xfrm rot="16200000">
            <a:off x="158953" y="135457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41199" y="134647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Δεξιό βέλος 27"/>
          <p:cNvSpPr/>
          <p:nvPr/>
        </p:nvSpPr>
        <p:spPr>
          <a:xfrm rot="16200000">
            <a:off x="141199" y="1338972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ιό βέλος 28"/>
          <p:cNvSpPr/>
          <p:nvPr/>
        </p:nvSpPr>
        <p:spPr>
          <a:xfrm rot="16200000">
            <a:off x="141200" y="134117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Λυγισμένο βέλος 29"/>
          <p:cNvSpPr/>
          <p:nvPr/>
        </p:nvSpPr>
        <p:spPr>
          <a:xfrm>
            <a:off x="397116" y="2099696"/>
            <a:ext cx="391220" cy="4462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Λυγισμένο βέλος 30"/>
          <p:cNvSpPr/>
          <p:nvPr/>
        </p:nvSpPr>
        <p:spPr>
          <a:xfrm>
            <a:off x="375458" y="2117394"/>
            <a:ext cx="391220" cy="415767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2" name="Λυγισμένο βέλος 31"/>
          <p:cNvSpPr/>
          <p:nvPr/>
        </p:nvSpPr>
        <p:spPr>
          <a:xfrm>
            <a:off x="381555" y="2116002"/>
            <a:ext cx="391220" cy="4462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3" name="Λυγισμένο βέλος 32"/>
          <p:cNvSpPr/>
          <p:nvPr/>
        </p:nvSpPr>
        <p:spPr>
          <a:xfrm flipH="1">
            <a:off x="348399" y="2808249"/>
            <a:ext cx="391220" cy="44621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4" name="Λυγισμένο βέλος 33"/>
          <p:cNvSpPr/>
          <p:nvPr/>
        </p:nvSpPr>
        <p:spPr>
          <a:xfrm flipH="1">
            <a:off x="390242" y="2827102"/>
            <a:ext cx="338032" cy="44621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9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9329"/>
              </p:ext>
            </p:extLst>
          </p:nvPr>
        </p:nvGraphicFramePr>
        <p:xfrm>
          <a:off x="2253381" y="325031"/>
          <a:ext cx="8128000" cy="6411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858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5729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Δεξιό βέλος 5"/>
          <p:cNvSpPr/>
          <p:nvPr/>
        </p:nvSpPr>
        <p:spPr>
          <a:xfrm rot="16200000">
            <a:off x="158953" y="1344188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ιζόντιος πάπυρος 10"/>
          <p:cNvSpPr/>
          <p:nvPr/>
        </p:nvSpPr>
        <p:spPr>
          <a:xfrm>
            <a:off x="101065" y="0"/>
            <a:ext cx="1973178" cy="1195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τα παρακάτω βελάκια</a:t>
            </a: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10431917" y="351271"/>
            <a:ext cx="1736825" cy="62179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Σωστός</a:t>
            </a:r>
          </a:p>
          <a:p>
            <a:pPr algn="ctr"/>
            <a:r>
              <a:rPr lang="el-GR" dirty="0"/>
              <a:t>κώδικας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387" y="1431235"/>
            <a:ext cx="11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μπροστά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727" y="1984067"/>
            <a:ext cx="10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 δεξιά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828" y="2689335"/>
            <a:ext cx="123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στροφή</a:t>
            </a:r>
          </a:p>
          <a:p>
            <a:r>
              <a:rPr lang="el-GR" dirty="0"/>
              <a:t>αριστερά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20" y="1574961"/>
            <a:ext cx="1600464" cy="116814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04"/>
          <a:stretch/>
        </p:blipFill>
        <p:spPr>
          <a:xfrm>
            <a:off x="8758989" y="4014216"/>
            <a:ext cx="1641677" cy="1452519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1" y="2714108"/>
            <a:ext cx="1672928" cy="130010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" y="5517802"/>
            <a:ext cx="998592" cy="1218733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01065" y="3877055"/>
            <a:ext cx="2008737" cy="1345781"/>
          </a:xfrm>
          <a:prstGeom prst="wedgeEllipseCallout">
            <a:avLst>
              <a:gd name="adj1" fmla="val 12609"/>
              <a:gd name="adj2" fmla="val 64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Ναι!!!</a:t>
            </a:r>
          </a:p>
          <a:p>
            <a:pPr algn="ctr"/>
            <a:r>
              <a:rPr lang="el-GR" dirty="0"/>
              <a:t>Σπίτι μου σπιτάκι μου! </a:t>
            </a:r>
          </a:p>
        </p:txBody>
      </p:sp>
      <p:sp>
        <p:nvSpPr>
          <p:cNvPr id="4" name="Λυγισμένο βέλος 3"/>
          <p:cNvSpPr/>
          <p:nvPr/>
        </p:nvSpPr>
        <p:spPr>
          <a:xfrm>
            <a:off x="394743" y="2102304"/>
            <a:ext cx="391220" cy="4462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Λυγισμένο βέλος 20"/>
          <p:cNvSpPr/>
          <p:nvPr/>
        </p:nvSpPr>
        <p:spPr>
          <a:xfrm flipH="1">
            <a:off x="338756" y="2789396"/>
            <a:ext cx="391220" cy="44621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Βέλος προς τα επάνω 6"/>
          <p:cNvSpPr/>
          <p:nvPr/>
        </p:nvSpPr>
        <p:spPr>
          <a:xfrm>
            <a:off x="4573764" y="2518085"/>
            <a:ext cx="265176" cy="224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Βέλος προς τα επάνω 21"/>
          <p:cNvSpPr/>
          <p:nvPr/>
        </p:nvSpPr>
        <p:spPr>
          <a:xfrm>
            <a:off x="9447239" y="5233442"/>
            <a:ext cx="265176" cy="224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 προς τα επάνω 22"/>
          <p:cNvSpPr/>
          <p:nvPr/>
        </p:nvSpPr>
        <p:spPr>
          <a:xfrm>
            <a:off x="7821907" y="3789591"/>
            <a:ext cx="265176" cy="224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ιό βέλος 12"/>
          <p:cNvSpPr/>
          <p:nvPr/>
        </p:nvSpPr>
        <p:spPr>
          <a:xfrm>
            <a:off x="1928380" y="6127168"/>
            <a:ext cx="325001" cy="2553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Δεξιό βέλος 23"/>
          <p:cNvSpPr/>
          <p:nvPr/>
        </p:nvSpPr>
        <p:spPr>
          <a:xfrm rot="16200000">
            <a:off x="10847427" y="73197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Δεξιό βέλος 24"/>
          <p:cNvSpPr/>
          <p:nvPr/>
        </p:nvSpPr>
        <p:spPr>
          <a:xfrm rot="16200000">
            <a:off x="10909371" y="206473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Δεξιό βέλος 25"/>
          <p:cNvSpPr/>
          <p:nvPr/>
        </p:nvSpPr>
        <p:spPr>
          <a:xfrm rot="16200000">
            <a:off x="10894470" y="2820715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Δεξιό βέλος 26"/>
          <p:cNvSpPr/>
          <p:nvPr/>
        </p:nvSpPr>
        <p:spPr>
          <a:xfrm rot="16200000">
            <a:off x="10894470" y="3607366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Δεξιό βέλος 27"/>
          <p:cNvSpPr/>
          <p:nvPr/>
        </p:nvSpPr>
        <p:spPr>
          <a:xfrm rot="16200000">
            <a:off x="10913755" y="4356493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ιό βέλος 28"/>
          <p:cNvSpPr/>
          <p:nvPr/>
        </p:nvSpPr>
        <p:spPr>
          <a:xfrm rot="16200000">
            <a:off x="10930098" y="5167687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Λυγισμένο βέλος 29"/>
          <p:cNvSpPr/>
          <p:nvPr/>
        </p:nvSpPr>
        <p:spPr>
          <a:xfrm>
            <a:off x="397116" y="2099696"/>
            <a:ext cx="391220" cy="4462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Λυγισμένο βέλος 30"/>
          <p:cNvSpPr/>
          <p:nvPr/>
        </p:nvSpPr>
        <p:spPr>
          <a:xfrm>
            <a:off x="375458" y="2117394"/>
            <a:ext cx="391220" cy="415767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2" name="Λυγισμένο βέλος 31"/>
          <p:cNvSpPr/>
          <p:nvPr/>
        </p:nvSpPr>
        <p:spPr>
          <a:xfrm>
            <a:off x="381555" y="2116002"/>
            <a:ext cx="391220" cy="4462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3" name="Λυγισμένο βέλος 32"/>
          <p:cNvSpPr/>
          <p:nvPr/>
        </p:nvSpPr>
        <p:spPr>
          <a:xfrm rot="5400000" flipH="1">
            <a:off x="9799645" y="5878530"/>
            <a:ext cx="391220" cy="44621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4" name="Λυγισμένο βέλος 33"/>
          <p:cNvSpPr/>
          <p:nvPr/>
        </p:nvSpPr>
        <p:spPr>
          <a:xfrm flipH="1">
            <a:off x="11002103" y="1322278"/>
            <a:ext cx="338032" cy="44621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5" name="Δεξιό βέλος 34"/>
          <p:cNvSpPr/>
          <p:nvPr/>
        </p:nvSpPr>
        <p:spPr>
          <a:xfrm>
            <a:off x="2613289" y="59491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Δεξιό βέλος 35"/>
          <p:cNvSpPr/>
          <p:nvPr/>
        </p:nvSpPr>
        <p:spPr>
          <a:xfrm>
            <a:off x="4236879" y="5954120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Δεξιό βέλος 36"/>
          <p:cNvSpPr/>
          <p:nvPr/>
        </p:nvSpPr>
        <p:spPr>
          <a:xfrm>
            <a:off x="5980496" y="59491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Δεξιό βέλος 37"/>
          <p:cNvSpPr/>
          <p:nvPr/>
        </p:nvSpPr>
        <p:spPr>
          <a:xfrm>
            <a:off x="7485022" y="593150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Δεξιό βέλος 38"/>
          <p:cNvSpPr/>
          <p:nvPr/>
        </p:nvSpPr>
        <p:spPr>
          <a:xfrm>
            <a:off x="8919243" y="6005341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Δεξιό βέλος 39"/>
          <p:cNvSpPr/>
          <p:nvPr/>
        </p:nvSpPr>
        <p:spPr>
          <a:xfrm rot="16200000">
            <a:off x="9836437" y="5055375"/>
            <a:ext cx="673769" cy="356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802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Δασμασκό</Template>
  <TotalTime>111</TotalTime>
  <Words>223</Words>
  <Application>Microsoft Office PowerPoint</Application>
  <PresentationFormat>Προσαρμογή</PresentationFormat>
  <Paragraphs>296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Damask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user</cp:lastModifiedBy>
  <cp:revision>18</cp:revision>
  <dcterms:created xsi:type="dcterms:W3CDTF">2021-04-07T19:04:11Z</dcterms:created>
  <dcterms:modified xsi:type="dcterms:W3CDTF">2024-11-23T20:46:38Z</dcterms:modified>
</cp:coreProperties>
</file>