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Lilita One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ilitaOn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790c1b6da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790c1b6da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69790c1d3000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69790c1d3000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69790c1d48f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69790c1d48f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790c1b85f3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790c1b85f3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790c1b9a6a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790c1b9a6a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790c1b9aa1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790c1b9aa1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69790c1bb5db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69790c1bb5db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69790c1bcc4dd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69790c1bcc4dd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69790c1c274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69790c1c274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69790c1c742b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69790c1c742b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69790c1cdd4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69790c1cdd4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7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7.jpg"/><Relationship Id="rId4" Type="http://schemas.openxmlformats.org/officeDocument/2006/relationships/image" Target="../media/image1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jpg"/><Relationship Id="rId4" Type="http://schemas.openxmlformats.org/officeDocument/2006/relationships/image" Target="../media/image1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7.jp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jpg"/><Relationship Id="rId4" Type="http://schemas.openxmlformats.org/officeDocument/2006/relationships/image" Target="../media/image1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jpg"/><Relationship Id="rId4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7.jpg"/><Relationship Id="rId4" Type="http://schemas.openxmlformats.org/officeDocument/2006/relationships/image" Target="../media/image3.jpg"/><Relationship Id="rId5" Type="http://schemas.openxmlformats.org/officeDocument/2006/relationships/image" Target="../media/image6.jpg"/><Relationship Id="rId6" Type="http://schemas.openxmlformats.org/officeDocument/2006/relationships/image" Target="../media/image8.jpg"/><Relationship Id="rId7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7.jpg"/><Relationship Id="rId4" Type="http://schemas.openxmlformats.org/officeDocument/2006/relationships/image" Target="../media/image11.jpg"/><Relationship Id="rId5" Type="http://schemas.openxmlformats.org/officeDocument/2006/relationships/image" Target="../media/image15.jpg"/><Relationship Id="rId6" Type="http://schemas.openxmlformats.org/officeDocument/2006/relationships/image" Target="../media/image7.jpg"/><Relationship Id="rId7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jpg"/><Relationship Id="rId4" Type="http://schemas.openxmlformats.org/officeDocument/2006/relationships/image" Target="../media/image12.png"/><Relationship Id="rId5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jp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THE BEES ARE IN DANGER</a:t>
            </a:r>
            <a:endParaRPr b="1" sz="325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How We Can Help These Amazing Pollinators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2"/>
          <p:cNvSpPr/>
          <p:nvPr/>
        </p:nvSpPr>
        <p:spPr>
          <a:xfrm>
            <a:off x="3714750" y="85725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2"/>
          <p:cNvSpPr/>
          <p:nvPr/>
        </p:nvSpPr>
        <p:spPr>
          <a:xfrm>
            <a:off x="3714750" y="186309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2"/>
          <p:cNvSpPr/>
          <p:nvPr/>
        </p:nvSpPr>
        <p:spPr>
          <a:xfrm>
            <a:off x="3714750" y="288036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2"/>
          <p:cNvSpPr/>
          <p:nvPr/>
        </p:nvSpPr>
        <p:spPr>
          <a:xfrm>
            <a:off x="3714750" y="389763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2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325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YOU CAN HELP THE BEES!</a:t>
            </a:r>
            <a:endParaRPr b="1" sz="325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41" name="Google Shape;141;p22"/>
          <p:cNvSpPr txBox="1"/>
          <p:nvPr/>
        </p:nvSpPr>
        <p:spPr>
          <a:xfrm>
            <a:off x="3714750" y="85725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1</a:t>
            </a:r>
            <a:endParaRPr b="1"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4297680" y="80010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Plant Flowers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Grow bee-friendly plants like lavender, sunflowers, or thyme in pots or gardens.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3714750" y="186309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2</a:t>
            </a:r>
            <a:endParaRPr b="1"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4297680" y="180594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Skip Pesticides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Ask adults to use natural plant protection like mint or water spray.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3714750" y="288036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3</a:t>
            </a:r>
            <a:endParaRPr b="1"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4297680" y="282321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Build a Bee Home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Make a bee hotel with sticks, bamboo, or cardboard tubes.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3714750" y="389763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4</a:t>
            </a:r>
            <a:endParaRPr b="1"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4297680" y="384048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Spread the Word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Tell your friends and family why bees are important and how to help them.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3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LET’S BE BEE HEROES</a:t>
            </a:r>
            <a:endParaRPr b="1" sz="325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are small, but they play a huge role in our world. From the food we eat to the beauty of nature, they make a big difference. Now that you know the dangers they face – and how easy it is to help – you can make a change!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Every flower planted, every kind choice, helps bees survive. Together, we can give bees a safer, sweeter future.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WHAT YOU WILL LEARN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By the end of this lesson, you will be able to: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rgbClr val="151617"/>
              </a:buClr>
              <a:buSzPts val="1800"/>
              <a:buFont typeface="LXGW WenKai TC"/>
              <a:buChar char="●"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Explain what bees do that helps plants and food grow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51617"/>
              </a:buClr>
              <a:buSzPts val="1800"/>
              <a:buFont typeface="LXGW WenKai TC"/>
              <a:buChar char="●"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Describe three big problems bees are facing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51617"/>
              </a:buClr>
              <a:buSzPts val="1800"/>
              <a:buFont typeface="LXGW WenKai TC"/>
              <a:buChar char="●"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Use words like </a:t>
            </a:r>
            <a:r>
              <a:rPr i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pollinator</a:t>
            </a: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, </a:t>
            </a:r>
            <a:r>
              <a:rPr i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habitat</a:t>
            </a: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, and </a:t>
            </a:r>
            <a:r>
              <a:rPr i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pesticide</a:t>
            </a: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 correctly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51617"/>
              </a:buClr>
              <a:buSzPts val="1800"/>
              <a:buFont typeface="LXGW WenKai TC"/>
              <a:buChar char="●"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Share simple actions you can take to help bees every day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Let’s find out why bees need our help – and how we can be their heroes!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KEY VOCABULARY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Pollinator</a:t>
            </a:r>
            <a:endParaRPr b="1"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An animal that carries pollen from one flower to another, helping plants make fruits and seeds.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Habitat</a:t>
            </a:r>
            <a:endParaRPr b="1"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 place where a living thing lives – like a home for animals. For bees, it’s meadows, gardens, or hollow trees.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Pesticide</a:t>
            </a:r>
            <a:endParaRPr b="1"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 chemical used to kill crop-damaging bugs, but can harm bees too.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Ecosystem</a:t>
            </a:r>
            <a:endParaRPr b="1"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All living and non-living things in an area that depend on each other.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Climate Change</a:t>
            </a:r>
            <a:endParaRPr b="1"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Long-term weather shifts—like hotter summers or early blooms—that disrupt bee behavior.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WHY BEES MATTER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Are Super Helpers!</a:t>
            </a:r>
            <a:endParaRPr b="1" sz="215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are tiny but vital. Without them, we’d lose apples, strawberries, almonds, and chocolate!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How Do They Help?</a:t>
            </a:r>
            <a:endParaRPr b="1" sz="215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As bees move between flowers for nectar, pollen sticks to them and spreads—this </a:t>
            </a:r>
            <a:r>
              <a:rPr b="1"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pollination</a:t>
            </a: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 helps food grow.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Did You Know?</a:t>
            </a:r>
            <a:endParaRPr b="1" sz="215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One bee can visit 100 flowers per trip, working hard to power our food supply!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2875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THE JOURNEY OF POLLEN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285750" y="800100"/>
            <a:ext cx="85725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 bee is like a tiny mail carrier, delivering pollen so plants can make fruits and seeds.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285750" y="3577590"/>
            <a:ext cx="8572500" cy="12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This process helps plants reproduce. Without bees, many plants couldn't make the fruits and vegetables we eat every day.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6002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80310" y="9144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86300" y="16002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80860" y="914400"/>
            <a:ext cx="196596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PROBLEMS BEES FACE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285750" y="3429000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Lost Homes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Fields to buildings: bees lose homes.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2480310" y="2743200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Harmful Chemicals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Pesticides can poison bees or impair their ability to fly and forage.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4686300" y="3429000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Weather Confusion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miss flowers due to climate-driven timing shifts.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6880860" y="2743200"/>
            <a:ext cx="196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Sick Bees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get sick and mites weaken them.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/>
          <p:nvPr/>
        </p:nvSpPr>
        <p:spPr>
          <a:xfrm>
            <a:off x="171450" y="914400"/>
            <a:ext cx="21945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"/>
          <p:cNvSpPr/>
          <p:nvPr/>
        </p:nvSpPr>
        <p:spPr>
          <a:xfrm>
            <a:off x="2366010" y="914400"/>
            <a:ext cx="21945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9"/>
          <p:cNvSpPr/>
          <p:nvPr/>
        </p:nvSpPr>
        <p:spPr>
          <a:xfrm>
            <a:off x="4572000" y="914400"/>
            <a:ext cx="21945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9"/>
          <p:cNvSpPr/>
          <p:nvPr/>
        </p:nvSpPr>
        <p:spPr>
          <a:xfrm>
            <a:off x="6766560" y="914400"/>
            <a:ext cx="21945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FB1D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314325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80310" y="314325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86300" y="314325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80860" y="3143250"/>
            <a:ext cx="196596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HOW BEES MAKE HONEY</a:t>
            </a:r>
            <a:endParaRPr sz="2900">
              <a:solidFill>
                <a:srgbClr val="D61084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285750" y="1371600"/>
            <a:ext cx="19659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Find Flowers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Worker bees fly up to 5 km to find sweet nectar in flowers.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480310" y="1371600"/>
            <a:ext cx="19659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Collect Nectar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They suck up nectar with their tongues and store it in a special stomach.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4686300" y="1371600"/>
            <a:ext cx="19659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Back to Hive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They carry the nectar back to the hive and pass it to other bees.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6880860" y="1371600"/>
            <a:ext cx="19659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Turn to Honey</a:t>
            </a:r>
            <a:endParaRPr b="1" sz="20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Bees fan nectar with wings to dry it into thick, sweet honey.</a:t>
            </a:r>
            <a:endParaRPr sz="18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020" y="1657350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DISCUSS! 🤷‍♀️​ 💁‍♂️​ </a:t>
            </a:r>
            <a:r>
              <a:rPr lang="en" sz="29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💬​</a:t>
            </a:r>
            <a:endParaRPr sz="29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4297680" y="1828800"/>
            <a:ext cx="37263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A Bee's Day in Your Town</a:t>
            </a:r>
            <a:endParaRPr b="1" sz="20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If you were a bee in your town or village, what would make it hard to find </a:t>
            </a: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food</a:t>
            </a:r>
            <a:r>
              <a:rPr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, </a:t>
            </a: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shelter</a:t>
            </a:r>
            <a:r>
              <a:rPr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, or stay </a:t>
            </a: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safe</a:t>
            </a:r>
            <a:r>
              <a:rPr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? What could people do to help?</a:t>
            </a:r>
            <a:endParaRPr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8332470" cy="43091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D61084"/>
                </a:solidFill>
                <a:latin typeface="Lilita One"/>
                <a:ea typeface="Lilita One"/>
                <a:cs typeface="Lilita One"/>
                <a:sym typeface="Lilita One"/>
              </a:rPr>
              <a:t>DISCUSS! 🤷‍♀️​ 💁‍♂️​ </a:t>
            </a:r>
            <a:r>
              <a:rPr lang="en" sz="29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💬​</a:t>
            </a:r>
            <a:endParaRPr sz="29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982980" y="1657350"/>
            <a:ext cx="70410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You might have said...</a:t>
            </a:r>
            <a:endParaRPr b="1"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Few flowers due to pavement, pesticides taint nectar, and cars/buildings create hazardous flight conditions.</a:t>
            </a:r>
            <a:endParaRPr sz="1800">
              <a:solidFill>
                <a:srgbClr val="040F0F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151617"/>
                </a:solidFill>
                <a:latin typeface="LXGW WenKai TC"/>
                <a:ea typeface="LXGW WenKai TC"/>
                <a:cs typeface="LXGW WenKai TC"/>
                <a:sym typeface="LXGW WenKai TC"/>
              </a:rPr>
              <a:t>✅​</a:t>
            </a:r>
            <a:endParaRPr sz="3600">
              <a:solidFill>
                <a:srgbClr val="151617"/>
              </a:solidFill>
              <a:latin typeface="LXGW WenKai TC"/>
              <a:ea typeface="LXGW WenKai TC"/>
              <a:cs typeface="LXGW WenKai TC"/>
              <a:sym typeface="LXGW WenKai T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