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18288000" cy="10287000"/>
  <p:notesSz cx="6858000" cy="9144000"/>
  <p:embeddedFontLst>
    <p:embeddedFont>
      <p:font typeface="Modak" charset="1" panose="01000000000000000000"/>
      <p:regular r:id="rId10"/>
    </p:embeddedFont>
    <p:embeddedFont>
      <p:font typeface="Open Sans Bold" charset="1" panose="020B0806030504020204"/>
      <p:regular r:id="rId11"/>
    </p:embeddedFont>
    <p:embeddedFont>
      <p:font typeface="DM Sans" charset="1" panose="00000000000000000000"/>
      <p:regular r:id="rId12"/>
    </p:embeddedFont>
    <p:embeddedFont>
      <p:font typeface="DejaVu Serif Bold" charset="1" panose="02060803050605020204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11.png" Type="http://schemas.openxmlformats.org/officeDocument/2006/relationships/image"/><Relationship Id="rId8" Target="../media/image12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13.png" Type="http://schemas.openxmlformats.org/officeDocument/2006/relationships/image"/><Relationship Id="rId8" Target="../media/image14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.svg" Type="http://schemas.openxmlformats.org/officeDocument/2006/relationships/image"/><Relationship Id="rId11" Target="../media/image9.png" Type="http://schemas.openxmlformats.org/officeDocument/2006/relationships/image"/><Relationship Id="rId12" Target="../media/image10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13.png" Type="http://schemas.openxmlformats.org/officeDocument/2006/relationships/image"/><Relationship Id="rId8" Target="../media/image14.svg" Type="http://schemas.openxmlformats.org/officeDocument/2006/relationships/image"/><Relationship Id="rId9" Target="../media/image1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699811" y="-206923"/>
            <a:ext cx="3204098" cy="2471245"/>
          </a:xfrm>
          <a:custGeom>
            <a:avLst/>
            <a:gdLst/>
            <a:ahLst/>
            <a:cxnLst/>
            <a:rect r="r" b="b" t="t" l="l"/>
            <a:pathLst>
              <a:path h="2471245" w="3204098">
                <a:moveTo>
                  <a:pt x="0" y="0"/>
                </a:moveTo>
                <a:lnTo>
                  <a:pt x="3204098" y="0"/>
                </a:lnTo>
                <a:lnTo>
                  <a:pt x="3204098" y="2471246"/>
                </a:lnTo>
                <a:lnTo>
                  <a:pt x="0" y="24712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900880" y="8379275"/>
            <a:ext cx="4195285" cy="2184822"/>
          </a:xfrm>
          <a:custGeom>
            <a:avLst/>
            <a:gdLst/>
            <a:ahLst/>
            <a:cxnLst/>
            <a:rect r="r" b="b" t="t" l="l"/>
            <a:pathLst>
              <a:path h="2184822" w="4195285">
                <a:moveTo>
                  <a:pt x="0" y="0"/>
                </a:moveTo>
                <a:lnTo>
                  <a:pt x="4195285" y="0"/>
                </a:lnTo>
                <a:lnTo>
                  <a:pt x="4195285" y="2184822"/>
                </a:lnTo>
                <a:lnTo>
                  <a:pt x="0" y="21848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705595" y="8379275"/>
            <a:ext cx="4195285" cy="2184822"/>
          </a:xfrm>
          <a:custGeom>
            <a:avLst/>
            <a:gdLst/>
            <a:ahLst/>
            <a:cxnLst/>
            <a:rect r="r" b="b" t="t" l="l"/>
            <a:pathLst>
              <a:path h="2184822" w="4195285">
                <a:moveTo>
                  <a:pt x="0" y="0"/>
                </a:moveTo>
                <a:lnTo>
                  <a:pt x="4195285" y="0"/>
                </a:lnTo>
                <a:lnTo>
                  <a:pt x="4195285" y="2184822"/>
                </a:lnTo>
                <a:lnTo>
                  <a:pt x="0" y="21848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510310" y="8379275"/>
            <a:ext cx="4195285" cy="2184822"/>
          </a:xfrm>
          <a:custGeom>
            <a:avLst/>
            <a:gdLst/>
            <a:ahLst/>
            <a:cxnLst/>
            <a:rect r="r" b="b" t="t" l="l"/>
            <a:pathLst>
              <a:path h="2184822" w="4195285">
                <a:moveTo>
                  <a:pt x="0" y="0"/>
                </a:moveTo>
                <a:lnTo>
                  <a:pt x="4195285" y="0"/>
                </a:lnTo>
                <a:lnTo>
                  <a:pt x="4195285" y="2184822"/>
                </a:lnTo>
                <a:lnTo>
                  <a:pt x="0" y="21848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315025" y="8379275"/>
            <a:ext cx="4195285" cy="2184822"/>
          </a:xfrm>
          <a:custGeom>
            <a:avLst/>
            <a:gdLst/>
            <a:ahLst/>
            <a:cxnLst/>
            <a:rect r="r" b="b" t="t" l="l"/>
            <a:pathLst>
              <a:path h="2184822" w="4195285">
                <a:moveTo>
                  <a:pt x="0" y="0"/>
                </a:moveTo>
                <a:lnTo>
                  <a:pt x="4195285" y="0"/>
                </a:lnTo>
                <a:lnTo>
                  <a:pt x="4195285" y="2184822"/>
                </a:lnTo>
                <a:lnTo>
                  <a:pt x="0" y="21848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1880260" y="8662669"/>
            <a:ext cx="4195285" cy="2184822"/>
          </a:xfrm>
          <a:custGeom>
            <a:avLst/>
            <a:gdLst/>
            <a:ahLst/>
            <a:cxnLst/>
            <a:rect r="r" b="b" t="t" l="l"/>
            <a:pathLst>
              <a:path h="2184822" w="4195285">
                <a:moveTo>
                  <a:pt x="0" y="0"/>
                </a:moveTo>
                <a:lnTo>
                  <a:pt x="4195285" y="0"/>
                </a:lnTo>
                <a:lnTo>
                  <a:pt x="4195285" y="2184822"/>
                </a:lnTo>
                <a:lnTo>
                  <a:pt x="0" y="21848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-361932" y="-206923"/>
            <a:ext cx="3204098" cy="2471245"/>
          </a:xfrm>
          <a:custGeom>
            <a:avLst/>
            <a:gdLst/>
            <a:ahLst/>
            <a:cxnLst/>
            <a:rect r="r" b="b" t="t" l="l"/>
            <a:pathLst>
              <a:path h="2471245" w="3204098">
                <a:moveTo>
                  <a:pt x="0" y="0"/>
                </a:moveTo>
                <a:lnTo>
                  <a:pt x="3204097" y="0"/>
                </a:lnTo>
                <a:lnTo>
                  <a:pt x="3204097" y="2471246"/>
                </a:lnTo>
                <a:lnTo>
                  <a:pt x="0" y="24712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315025" y="-206923"/>
            <a:ext cx="3204098" cy="2471245"/>
          </a:xfrm>
          <a:custGeom>
            <a:avLst/>
            <a:gdLst/>
            <a:ahLst/>
            <a:cxnLst/>
            <a:rect r="r" b="b" t="t" l="l"/>
            <a:pathLst>
              <a:path h="2471245" w="3204098">
                <a:moveTo>
                  <a:pt x="0" y="0"/>
                </a:moveTo>
                <a:lnTo>
                  <a:pt x="3204098" y="0"/>
                </a:lnTo>
                <a:lnTo>
                  <a:pt x="3204098" y="2471246"/>
                </a:lnTo>
                <a:lnTo>
                  <a:pt x="0" y="24712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4991982" y="-206923"/>
            <a:ext cx="3204098" cy="2471245"/>
          </a:xfrm>
          <a:custGeom>
            <a:avLst/>
            <a:gdLst/>
            <a:ahLst/>
            <a:cxnLst/>
            <a:rect r="r" b="b" t="t" l="l"/>
            <a:pathLst>
              <a:path h="2471245" w="3204098">
                <a:moveTo>
                  <a:pt x="0" y="0"/>
                </a:moveTo>
                <a:lnTo>
                  <a:pt x="3204098" y="0"/>
                </a:lnTo>
                <a:lnTo>
                  <a:pt x="3204098" y="2471246"/>
                </a:lnTo>
                <a:lnTo>
                  <a:pt x="0" y="24712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7668939" y="-206923"/>
            <a:ext cx="3204098" cy="2471245"/>
          </a:xfrm>
          <a:custGeom>
            <a:avLst/>
            <a:gdLst/>
            <a:ahLst/>
            <a:cxnLst/>
            <a:rect r="r" b="b" t="t" l="l"/>
            <a:pathLst>
              <a:path h="2471245" w="3204098">
                <a:moveTo>
                  <a:pt x="0" y="0"/>
                </a:moveTo>
                <a:lnTo>
                  <a:pt x="3204098" y="0"/>
                </a:lnTo>
                <a:lnTo>
                  <a:pt x="3204098" y="2471246"/>
                </a:lnTo>
                <a:lnTo>
                  <a:pt x="0" y="24712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0345897" y="-206923"/>
            <a:ext cx="3204098" cy="2471245"/>
          </a:xfrm>
          <a:custGeom>
            <a:avLst/>
            <a:gdLst/>
            <a:ahLst/>
            <a:cxnLst/>
            <a:rect r="r" b="b" t="t" l="l"/>
            <a:pathLst>
              <a:path h="2471245" w="3204098">
                <a:moveTo>
                  <a:pt x="0" y="0"/>
                </a:moveTo>
                <a:lnTo>
                  <a:pt x="3204097" y="0"/>
                </a:lnTo>
                <a:lnTo>
                  <a:pt x="3204097" y="2471246"/>
                </a:lnTo>
                <a:lnTo>
                  <a:pt x="0" y="24712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3022854" y="-206923"/>
            <a:ext cx="3204098" cy="2471245"/>
          </a:xfrm>
          <a:custGeom>
            <a:avLst/>
            <a:gdLst/>
            <a:ahLst/>
            <a:cxnLst/>
            <a:rect r="r" b="b" t="t" l="l"/>
            <a:pathLst>
              <a:path h="2471245" w="3204098">
                <a:moveTo>
                  <a:pt x="0" y="0"/>
                </a:moveTo>
                <a:lnTo>
                  <a:pt x="3204097" y="0"/>
                </a:lnTo>
                <a:lnTo>
                  <a:pt x="3204097" y="2471246"/>
                </a:lnTo>
                <a:lnTo>
                  <a:pt x="0" y="24712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883497">
            <a:off x="228331" y="2598261"/>
            <a:ext cx="4734239" cy="4956542"/>
          </a:xfrm>
          <a:custGeom>
            <a:avLst/>
            <a:gdLst/>
            <a:ahLst/>
            <a:cxnLst/>
            <a:rect r="r" b="b" t="t" l="l"/>
            <a:pathLst>
              <a:path h="4956542" w="4734239">
                <a:moveTo>
                  <a:pt x="0" y="0"/>
                </a:moveTo>
                <a:lnTo>
                  <a:pt x="4734239" y="0"/>
                </a:lnTo>
                <a:lnTo>
                  <a:pt x="4734239" y="4956542"/>
                </a:lnTo>
                <a:lnTo>
                  <a:pt x="0" y="495654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4194184" y="6143532"/>
            <a:ext cx="4065534" cy="4143468"/>
          </a:xfrm>
          <a:custGeom>
            <a:avLst/>
            <a:gdLst/>
            <a:ahLst/>
            <a:cxnLst/>
            <a:rect r="r" b="b" t="t" l="l"/>
            <a:pathLst>
              <a:path h="4143468" w="4065534">
                <a:moveTo>
                  <a:pt x="0" y="0"/>
                </a:moveTo>
                <a:lnTo>
                  <a:pt x="4065534" y="0"/>
                </a:lnTo>
                <a:lnTo>
                  <a:pt x="4065534" y="4143468"/>
                </a:lnTo>
                <a:lnTo>
                  <a:pt x="0" y="414346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4198609" y="2984288"/>
            <a:ext cx="10426294" cy="274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200"/>
              </a:lnSpc>
            </a:pPr>
            <a:r>
              <a:rPr lang="en-US" sz="14505">
                <a:solidFill>
                  <a:srgbClr val="F9A500"/>
                </a:solidFill>
                <a:latin typeface="Modak"/>
                <a:ea typeface="Modak"/>
                <a:cs typeface="Modak"/>
                <a:sym typeface="Modak"/>
              </a:rPr>
              <a:t>ETWINNING 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5126469" y="4751610"/>
            <a:ext cx="8035062" cy="23630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200"/>
              </a:lnSpc>
            </a:pPr>
            <a:r>
              <a:rPr lang="en-US" sz="14505">
                <a:solidFill>
                  <a:srgbClr val="663312"/>
                </a:solidFill>
                <a:latin typeface="Modak"/>
                <a:ea typeface="Modak"/>
                <a:cs typeface="Modak"/>
                <a:sym typeface="Modak"/>
              </a:rPr>
              <a:t>PROJECT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15432629" y="0"/>
            <a:ext cx="2855371" cy="4155964"/>
          </a:xfrm>
          <a:custGeom>
            <a:avLst/>
            <a:gdLst/>
            <a:ahLst/>
            <a:cxnLst/>
            <a:rect r="r" b="b" t="t" l="l"/>
            <a:pathLst>
              <a:path h="4155964" w="2855371">
                <a:moveTo>
                  <a:pt x="0" y="0"/>
                </a:moveTo>
                <a:lnTo>
                  <a:pt x="2855371" y="0"/>
                </a:lnTo>
                <a:lnTo>
                  <a:pt x="2855371" y="4155964"/>
                </a:lnTo>
                <a:lnTo>
                  <a:pt x="0" y="415596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6342554" y="6584716"/>
            <a:ext cx="5856869" cy="14903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220"/>
              </a:lnSpc>
            </a:pPr>
            <a:r>
              <a:rPr lang="en-US" b="true" sz="8729">
                <a:solidFill>
                  <a:srgbClr val="66331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BEE BRAVE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900880" y="8379275"/>
            <a:ext cx="4195285" cy="2184822"/>
          </a:xfrm>
          <a:custGeom>
            <a:avLst/>
            <a:gdLst/>
            <a:ahLst/>
            <a:cxnLst/>
            <a:rect r="r" b="b" t="t" l="l"/>
            <a:pathLst>
              <a:path h="2184822" w="4195285">
                <a:moveTo>
                  <a:pt x="0" y="0"/>
                </a:moveTo>
                <a:lnTo>
                  <a:pt x="4195285" y="0"/>
                </a:lnTo>
                <a:lnTo>
                  <a:pt x="4195285" y="2184822"/>
                </a:lnTo>
                <a:lnTo>
                  <a:pt x="0" y="21848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705595" y="8379275"/>
            <a:ext cx="4195285" cy="2184822"/>
          </a:xfrm>
          <a:custGeom>
            <a:avLst/>
            <a:gdLst/>
            <a:ahLst/>
            <a:cxnLst/>
            <a:rect r="r" b="b" t="t" l="l"/>
            <a:pathLst>
              <a:path h="2184822" w="4195285">
                <a:moveTo>
                  <a:pt x="0" y="0"/>
                </a:moveTo>
                <a:lnTo>
                  <a:pt x="4195285" y="0"/>
                </a:lnTo>
                <a:lnTo>
                  <a:pt x="4195285" y="2184822"/>
                </a:lnTo>
                <a:lnTo>
                  <a:pt x="0" y="21848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510310" y="8379275"/>
            <a:ext cx="4195285" cy="2184822"/>
          </a:xfrm>
          <a:custGeom>
            <a:avLst/>
            <a:gdLst/>
            <a:ahLst/>
            <a:cxnLst/>
            <a:rect r="r" b="b" t="t" l="l"/>
            <a:pathLst>
              <a:path h="2184822" w="4195285">
                <a:moveTo>
                  <a:pt x="0" y="0"/>
                </a:moveTo>
                <a:lnTo>
                  <a:pt x="4195285" y="0"/>
                </a:lnTo>
                <a:lnTo>
                  <a:pt x="4195285" y="2184822"/>
                </a:lnTo>
                <a:lnTo>
                  <a:pt x="0" y="21848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315025" y="8379275"/>
            <a:ext cx="4195285" cy="2184822"/>
          </a:xfrm>
          <a:custGeom>
            <a:avLst/>
            <a:gdLst/>
            <a:ahLst/>
            <a:cxnLst/>
            <a:rect r="r" b="b" t="t" l="l"/>
            <a:pathLst>
              <a:path h="2184822" w="4195285">
                <a:moveTo>
                  <a:pt x="0" y="0"/>
                </a:moveTo>
                <a:lnTo>
                  <a:pt x="4195285" y="0"/>
                </a:lnTo>
                <a:lnTo>
                  <a:pt x="4195285" y="2184822"/>
                </a:lnTo>
                <a:lnTo>
                  <a:pt x="0" y="21848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1880260" y="8662669"/>
            <a:ext cx="4195285" cy="2184822"/>
          </a:xfrm>
          <a:custGeom>
            <a:avLst/>
            <a:gdLst/>
            <a:ahLst/>
            <a:cxnLst/>
            <a:rect r="r" b="b" t="t" l="l"/>
            <a:pathLst>
              <a:path h="2184822" w="4195285">
                <a:moveTo>
                  <a:pt x="0" y="0"/>
                </a:moveTo>
                <a:lnTo>
                  <a:pt x="4195285" y="0"/>
                </a:lnTo>
                <a:lnTo>
                  <a:pt x="4195285" y="2184822"/>
                </a:lnTo>
                <a:lnTo>
                  <a:pt x="0" y="21848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625445" y="-279064"/>
            <a:ext cx="2571635" cy="1983442"/>
          </a:xfrm>
          <a:custGeom>
            <a:avLst/>
            <a:gdLst/>
            <a:ahLst/>
            <a:cxnLst/>
            <a:rect r="r" b="b" t="t" l="l"/>
            <a:pathLst>
              <a:path h="1983442" w="2571635">
                <a:moveTo>
                  <a:pt x="0" y="0"/>
                </a:moveTo>
                <a:lnTo>
                  <a:pt x="2571635" y="0"/>
                </a:lnTo>
                <a:lnTo>
                  <a:pt x="2571635" y="1983442"/>
                </a:lnTo>
                <a:lnTo>
                  <a:pt x="0" y="19834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-265841" y="-279064"/>
            <a:ext cx="2571635" cy="1983442"/>
          </a:xfrm>
          <a:custGeom>
            <a:avLst/>
            <a:gdLst/>
            <a:ahLst/>
            <a:cxnLst/>
            <a:rect r="r" b="b" t="t" l="l"/>
            <a:pathLst>
              <a:path h="1983442" w="2571635">
                <a:moveTo>
                  <a:pt x="0" y="0"/>
                </a:moveTo>
                <a:lnTo>
                  <a:pt x="2571635" y="0"/>
                </a:lnTo>
                <a:lnTo>
                  <a:pt x="2571635" y="1983442"/>
                </a:lnTo>
                <a:lnTo>
                  <a:pt x="0" y="19834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882707" y="-279064"/>
            <a:ext cx="2571635" cy="1983442"/>
          </a:xfrm>
          <a:custGeom>
            <a:avLst/>
            <a:gdLst/>
            <a:ahLst/>
            <a:cxnLst/>
            <a:rect r="r" b="b" t="t" l="l"/>
            <a:pathLst>
              <a:path h="1983442" w="2571635">
                <a:moveTo>
                  <a:pt x="0" y="0"/>
                </a:moveTo>
                <a:lnTo>
                  <a:pt x="2571635" y="0"/>
                </a:lnTo>
                <a:lnTo>
                  <a:pt x="2571635" y="1983442"/>
                </a:lnTo>
                <a:lnTo>
                  <a:pt x="0" y="19834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4031255" y="-279064"/>
            <a:ext cx="2571635" cy="1983442"/>
          </a:xfrm>
          <a:custGeom>
            <a:avLst/>
            <a:gdLst/>
            <a:ahLst/>
            <a:cxnLst/>
            <a:rect r="r" b="b" t="t" l="l"/>
            <a:pathLst>
              <a:path h="1983442" w="2571635">
                <a:moveTo>
                  <a:pt x="0" y="0"/>
                </a:moveTo>
                <a:lnTo>
                  <a:pt x="2571634" y="0"/>
                </a:lnTo>
                <a:lnTo>
                  <a:pt x="2571634" y="1983442"/>
                </a:lnTo>
                <a:lnTo>
                  <a:pt x="0" y="19834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179802" y="-279064"/>
            <a:ext cx="2571635" cy="1983442"/>
          </a:xfrm>
          <a:custGeom>
            <a:avLst/>
            <a:gdLst/>
            <a:ahLst/>
            <a:cxnLst/>
            <a:rect r="r" b="b" t="t" l="l"/>
            <a:pathLst>
              <a:path h="1983442" w="2571635">
                <a:moveTo>
                  <a:pt x="0" y="0"/>
                </a:moveTo>
                <a:lnTo>
                  <a:pt x="2571635" y="0"/>
                </a:lnTo>
                <a:lnTo>
                  <a:pt x="2571635" y="1983442"/>
                </a:lnTo>
                <a:lnTo>
                  <a:pt x="0" y="19834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8328350" y="-279064"/>
            <a:ext cx="2571635" cy="1983442"/>
          </a:xfrm>
          <a:custGeom>
            <a:avLst/>
            <a:gdLst/>
            <a:ahLst/>
            <a:cxnLst/>
            <a:rect r="r" b="b" t="t" l="l"/>
            <a:pathLst>
              <a:path h="1983442" w="2571635">
                <a:moveTo>
                  <a:pt x="0" y="0"/>
                </a:moveTo>
                <a:lnTo>
                  <a:pt x="2571635" y="0"/>
                </a:lnTo>
                <a:lnTo>
                  <a:pt x="2571635" y="1983442"/>
                </a:lnTo>
                <a:lnTo>
                  <a:pt x="0" y="19834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0476898" y="-279064"/>
            <a:ext cx="2571635" cy="1983442"/>
          </a:xfrm>
          <a:custGeom>
            <a:avLst/>
            <a:gdLst/>
            <a:ahLst/>
            <a:cxnLst/>
            <a:rect r="r" b="b" t="t" l="l"/>
            <a:pathLst>
              <a:path h="1983442" w="2571635">
                <a:moveTo>
                  <a:pt x="0" y="0"/>
                </a:moveTo>
                <a:lnTo>
                  <a:pt x="2571635" y="0"/>
                </a:lnTo>
                <a:lnTo>
                  <a:pt x="2571635" y="1983442"/>
                </a:lnTo>
                <a:lnTo>
                  <a:pt x="0" y="19834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4772558" y="-279064"/>
            <a:ext cx="2571635" cy="1983442"/>
          </a:xfrm>
          <a:custGeom>
            <a:avLst/>
            <a:gdLst/>
            <a:ahLst/>
            <a:cxnLst/>
            <a:rect r="r" b="b" t="t" l="l"/>
            <a:pathLst>
              <a:path h="1983442" w="2571635">
                <a:moveTo>
                  <a:pt x="0" y="0"/>
                </a:moveTo>
                <a:lnTo>
                  <a:pt x="2571634" y="0"/>
                </a:lnTo>
                <a:lnTo>
                  <a:pt x="2571634" y="1983442"/>
                </a:lnTo>
                <a:lnTo>
                  <a:pt x="0" y="19834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6919670" y="-279064"/>
            <a:ext cx="2571635" cy="1983442"/>
          </a:xfrm>
          <a:custGeom>
            <a:avLst/>
            <a:gdLst/>
            <a:ahLst/>
            <a:cxnLst/>
            <a:rect r="r" b="b" t="t" l="l"/>
            <a:pathLst>
              <a:path h="1983442" w="2571635">
                <a:moveTo>
                  <a:pt x="0" y="0"/>
                </a:moveTo>
                <a:lnTo>
                  <a:pt x="2571635" y="0"/>
                </a:lnTo>
                <a:lnTo>
                  <a:pt x="2571635" y="1983442"/>
                </a:lnTo>
                <a:lnTo>
                  <a:pt x="0" y="19834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1028700" y="3211995"/>
            <a:ext cx="13535140" cy="3253844"/>
            <a:chOff x="0" y="0"/>
            <a:chExt cx="18046854" cy="4338458"/>
          </a:xfrm>
        </p:grpSpPr>
        <p:grpSp>
          <p:nvGrpSpPr>
            <p:cNvPr name="Group 18" id="18"/>
            <p:cNvGrpSpPr/>
            <p:nvPr/>
          </p:nvGrpSpPr>
          <p:grpSpPr>
            <a:xfrm rot="0">
              <a:off x="0" y="0"/>
              <a:ext cx="18046854" cy="4338458"/>
              <a:chOff x="0" y="0"/>
              <a:chExt cx="4274726" cy="1027643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4274726" cy="1027643"/>
              </a:xfrm>
              <a:custGeom>
                <a:avLst/>
                <a:gdLst/>
                <a:ahLst/>
                <a:cxnLst/>
                <a:rect r="r" b="b" t="t" l="l"/>
                <a:pathLst>
                  <a:path h="1027643" w="4274726">
                    <a:moveTo>
                      <a:pt x="38496" y="0"/>
                    </a:moveTo>
                    <a:lnTo>
                      <a:pt x="4236230" y="0"/>
                    </a:lnTo>
                    <a:cubicBezTo>
                      <a:pt x="4257491" y="0"/>
                      <a:pt x="4274726" y="17235"/>
                      <a:pt x="4274726" y="38496"/>
                    </a:cubicBezTo>
                    <a:lnTo>
                      <a:pt x="4274726" y="989147"/>
                    </a:lnTo>
                    <a:cubicBezTo>
                      <a:pt x="4274726" y="1010408"/>
                      <a:pt x="4257491" y="1027643"/>
                      <a:pt x="4236230" y="1027643"/>
                    </a:cubicBezTo>
                    <a:lnTo>
                      <a:pt x="38496" y="1027643"/>
                    </a:lnTo>
                    <a:cubicBezTo>
                      <a:pt x="17235" y="1027643"/>
                      <a:pt x="0" y="1010408"/>
                      <a:pt x="0" y="989147"/>
                    </a:cubicBezTo>
                    <a:lnTo>
                      <a:pt x="0" y="38496"/>
                    </a:lnTo>
                    <a:cubicBezTo>
                      <a:pt x="0" y="17235"/>
                      <a:pt x="17235" y="0"/>
                      <a:pt x="38496" y="0"/>
                    </a:cubicBezTo>
                    <a:close/>
                  </a:path>
                </a:pathLst>
              </a:custGeom>
              <a:solidFill>
                <a:srgbClr val="EFDABB"/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38100"/>
                <a:ext cx="4274726" cy="1065743"/>
              </a:xfrm>
              <a:prstGeom prst="rect">
                <a:avLst/>
              </a:prstGeom>
            </p:spPr>
            <p:txBody>
              <a:bodyPr anchor="ctr" rtlCol="false" tIns="32102" lIns="32102" bIns="32102" rIns="32102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21" id="21"/>
            <p:cNvSpPr txBox="true"/>
            <p:nvPr/>
          </p:nvSpPr>
          <p:spPr>
            <a:xfrm rot="0">
              <a:off x="3051887" y="384879"/>
              <a:ext cx="14175057" cy="35115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Each school writes a short physical description of the bee on one slide of the shared presentation (on the left side of the slide) and creates an illustration of a partner school’s description (on the right side of the slide, next to the partner’s text).</a:t>
              </a:r>
            </a:p>
          </p:txBody>
        </p:sp>
        <p:grpSp>
          <p:nvGrpSpPr>
            <p:cNvPr name="Group 22" id="22"/>
            <p:cNvGrpSpPr/>
            <p:nvPr/>
          </p:nvGrpSpPr>
          <p:grpSpPr>
            <a:xfrm rot="0">
              <a:off x="546119" y="463112"/>
              <a:ext cx="1722180" cy="2003992"/>
              <a:chOff x="0" y="0"/>
              <a:chExt cx="698500" cy="81280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6985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6985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663312"/>
              </a:solidFill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sp>
          <p:nvSpPr>
            <p:cNvPr name="TextBox 25" id="25"/>
            <p:cNvSpPr txBox="true"/>
            <p:nvPr/>
          </p:nvSpPr>
          <p:spPr>
            <a:xfrm rot="0">
              <a:off x="546119" y="927764"/>
              <a:ext cx="1722180" cy="12842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694"/>
                </a:lnSpc>
              </a:pPr>
              <a:r>
                <a:rPr lang="en-US" sz="7356">
                  <a:solidFill>
                    <a:srgbClr val="663312"/>
                  </a:solidFill>
                  <a:latin typeface="Modak"/>
                  <a:ea typeface="Modak"/>
                  <a:cs typeface="Modak"/>
                  <a:sym typeface="Modak"/>
                </a:rPr>
                <a:t>1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2651695" y="6302637"/>
            <a:ext cx="14607605" cy="2617321"/>
            <a:chOff x="0" y="0"/>
            <a:chExt cx="4613436" cy="826614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4613436" cy="826613"/>
            </a:xfrm>
            <a:custGeom>
              <a:avLst/>
              <a:gdLst/>
              <a:ahLst/>
              <a:cxnLst/>
              <a:rect r="r" b="b" t="t" l="l"/>
              <a:pathLst>
                <a:path h="826613" w="4613436">
                  <a:moveTo>
                    <a:pt x="27030" y="0"/>
                  </a:moveTo>
                  <a:lnTo>
                    <a:pt x="4586406" y="0"/>
                  </a:lnTo>
                  <a:cubicBezTo>
                    <a:pt x="4601335" y="0"/>
                    <a:pt x="4613436" y="12102"/>
                    <a:pt x="4613436" y="27030"/>
                  </a:cubicBezTo>
                  <a:lnTo>
                    <a:pt x="4613436" y="799584"/>
                  </a:lnTo>
                  <a:cubicBezTo>
                    <a:pt x="4613436" y="814512"/>
                    <a:pt x="4601335" y="826613"/>
                    <a:pt x="4586406" y="826613"/>
                  </a:cubicBezTo>
                  <a:lnTo>
                    <a:pt x="27030" y="826613"/>
                  </a:lnTo>
                  <a:cubicBezTo>
                    <a:pt x="12102" y="826613"/>
                    <a:pt x="0" y="814512"/>
                    <a:pt x="0" y="799584"/>
                  </a:cubicBezTo>
                  <a:lnTo>
                    <a:pt x="0" y="27030"/>
                  </a:lnTo>
                  <a:cubicBezTo>
                    <a:pt x="0" y="12102"/>
                    <a:pt x="12102" y="0"/>
                    <a:pt x="27030" y="0"/>
                  </a:cubicBezTo>
                  <a:close/>
                </a:path>
              </a:pathLst>
            </a:custGeom>
            <a:solidFill>
              <a:srgbClr val="EFDABB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38100"/>
              <a:ext cx="4613436" cy="864714"/>
            </a:xfrm>
            <a:prstGeom prst="rect">
              <a:avLst/>
            </a:prstGeom>
          </p:spPr>
          <p:txBody>
            <a:bodyPr anchor="ctr" rtlCol="false" tIns="42364" lIns="42364" bIns="42364" rIns="42364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3579462" y="6859800"/>
            <a:ext cx="1291635" cy="1502994"/>
            <a:chOff x="0" y="0"/>
            <a:chExt cx="698500" cy="81280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698500" cy="812800"/>
            </a:xfrm>
            <a:custGeom>
              <a:avLst/>
              <a:gdLst/>
              <a:ahLst/>
              <a:cxnLst/>
              <a:rect r="r" b="b" t="t" l="l"/>
              <a:pathLst>
                <a:path h="812800" w="6985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663312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anchor="ctr" rtlCol="false" tIns="67038" lIns="67038" bIns="67038" rIns="67038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name="Freeform 32" id="32"/>
          <p:cNvSpPr/>
          <p:nvPr/>
        </p:nvSpPr>
        <p:spPr>
          <a:xfrm flipH="false" flipV="false" rot="0">
            <a:off x="15021040" y="712657"/>
            <a:ext cx="3063656" cy="3080458"/>
          </a:xfrm>
          <a:custGeom>
            <a:avLst/>
            <a:gdLst/>
            <a:ahLst/>
            <a:cxnLst/>
            <a:rect r="r" b="b" t="t" l="l"/>
            <a:pathLst>
              <a:path h="3080458" w="3063656">
                <a:moveTo>
                  <a:pt x="0" y="0"/>
                </a:moveTo>
                <a:lnTo>
                  <a:pt x="3063656" y="0"/>
                </a:lnTo>
                <a:lnTo>
                  <a:pt x="3063656" y="3080458"/>
                </a:lnTo>
                <a:lnTo>
                  <a:pt x="0" y="30804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3" id="33"/>
          <p:cNvSpPr txBox="true"/>
          <p:nvPr/>
        </p:nvSpPr>
        <p:spPr>
          <a:xfrm rot="0">
            <a:off x="4871097" y="1971078"/>
            <a:ext cx="9486140" cy="12409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09"/>
              </a:lnSpc>
            </a:pPr>
            <a:r>
              <a:rPr lang="en-US" sz="9900">
                <a:solidFill>
                  <a:srgbClr val="663312"/>
                </a:solidFill>
                <a:latin typeface="Modak"/>
                <a:ea typeface="Modak"/>
                <a:cs typeface="Modak"/>
                <a:sym typeface="Modak"/>
              </a:rPr>
              <a:t>DESCRIPTION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6097968" y="6060482"/>
            <a:ext cx="10631293" cy="3245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The text should be simple but expressive, giving enough detail for another team to imagine the bee correctly.</a:t>
            </a: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For example: colour of the body and stripes, size, expression (happy/sad/brave), type of wings, maybe a special feature (a hat, a flower, a backpack, etc.).</a:t>
            </a:r>
          </a:p>
          <a:p>
            <a:pPr algn="l">
              <a:lnSpc>
                <a:spcPts val="4200"/>
              </a:lnSpc>
            </a:pPr>
          </a:p>
        </p:txBody>
      </p:sp>
      <p:sp>
        <p:nvSpPr>
          <p:cNvPr name="TextBox 35" id="35"/>
          <p:cNvSpPr txBox="true"/>
          <p:nvPr/>
        </p:nvSpPr>
        <p:spPr>
          <a:xfrm rot="0">
            <a:off x="3579462" y="7071936"/>
            <a:ext cx="1291635" cy="9107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94"/>
              </a:lnSpc>
            </a:pPr>
            <a:r>
              <a:rPr lang="en-US" sz="7356">
                <a:solidFill>
                  <a:srgbClr val="663312"/>
                </a:solidFill>
                <a:latin typeface="Modak"/>
                <a:ea typeface="Modak"/>
                <a:cs typeface="Modak"/>
                <a:sym typeface="Modak"/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900880" y="8379275"/>
            <a:ext cx="4195285" cy="2184822"/>
          </a:xfrm>
          <a:custGeom>
            <a:avLst/>
            <a:gdLst/>
            <a:ahLst/>
            <a:cxnLst/>
            <a:rect r="r" b="b" t="t" l="l"/>
            <a:pathLst>
              <a:path h="2184822" w="4195285">
                <a:moveTo>
                  <a:pt x="0" y="0"/>
                </a:moveTo>
                <a:lnTo>
                  <a:pt x="4195285" y="0"/>
                </a:lnTo>
                <a:lnTo>
                  <a:pt x="4195285" y="2184822"/>
                </a:lnTo>
                <a:lnTo>
                  <a:pt x="0" y="21848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705595" y="8379275"/>
            <a:ext cx="4195285" cy="2184822"/>
          </a:xfrm>
          <a:custGeom>
            <a:avLst/>
            <a:gdLst/>
            <a:ahLst/>
            <a:cxnLst/>
            <a:rect r="r" b="b" t="t" l="l"/>
            <a:pathLst>
              <a:path h="2184822" w="4195285">
                <a:moveTo>
                  <a:pt x="0" y="0"/>
                </a:moveTo>
                <a:lnTo>
                  <a:pt x="4195285" y="0"/>
                </a:lnTo>
                <a:lnTo>
                  <a:pt x="4195285" y="2184822"/>
                </a:lnTo>
                <a:lnTo>
                  <a:pt x="0" y="21848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510310" y="8379275"/>
            <a:ext cx="4195285" cy="2184822"/>
          </a:xfrm>
          <a:custGeom>
            <a:avLst/>
            <a:gdLst/>
            <a:ahLst/>
            <a:cxnLst/>
            <a:rect r="r" b="b" t="t" l="l"/>
            <a:pathLst>
              <a:path h="2184822" w="4195285">
                <a:moveTo>
                  <a:pt x="0" y="0"/>
                </a:moveTo>
                <a:lnTo>
                  <a:pt x="4195285" y="0"/>
                </a:lnTo>
                <a:lnTo>
                  <a:pt x="4195285" y="2184822"/>
                </a:lnTo>
                <a:lnTo>
                  <a:pt x="0" y="21848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315025" y="8379275"/>
            <a:ext cx="4195285" cy="2184822"/>
          </a:xfrm>
          <a:custGeom>
            <a:avLst/>
            <a:gdLst/>
            <a:ahLst/>
            <a:cxnLst/>
            <a:rect r="r" b="b" t="t" l="l"/>
            <a:pathLst>
              <a:path h="2184822" w="4195285">
                <a:moveTo>
                  <a:pt x="0" y="0"/>
                </a:moveTo>
                <a:lnTo>
                  <a:pt x="4195285" y="0"/>
                </a:lnTo>
                <a:lnTo>
                  <a:pt x="4195285" y="2184822"/>
                </a:lnTo>
                <a:lnTo>
                  <a:pt x="0" y="21848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1880260" y="8662669"/>
            <a:ext cx="4195285" cy="2184822"/>
          </a:xfrm>
          <a:custGeom>
            <a:avLst/>
            <a:gdLst/>
            <a:ahLst/>
            <a:cxnLst/>
            <a:rect r="r" b="b" t="t" l="l"/>
            <a:pathLst>
              <a:path h="2184822" w="4195285">
                <a:moveTo>
                  <a:pt x="0" y="0"/>
                </a:moveTo>
                <a:lnTo>
                  <a:pt x="4195285" y="0"/>
                </a:lnTo>
                <a:lnTo>
                  <a:pt x="4195285" y="2184822"/>
                </a:lnTo>
                <a:lnTo>
                  <a:pt x="0" y="21848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625445" y="-279064"/>
            <a:ext cx="2571635" cy="1983442"/>
          </a:xfrm>
          <a:custGeom>
            <a:avLst/>
            <a:gdLst/>
            <a:ahLst/>
            <a:cxnLst/>
            <a:rect r="r" b="b" t="t" l="l"/>
            <a:pathLst>
              <a:path h="1983442" w="2571635">
                <a:moveTo>
                  <a:pt x="0" y="0"/>
                </a:moveTo>
                <a:lnTo>
                  <a:pt x="2571635" y="0"/>
                </a:lnTo>
                <a:lnTo>
                  <a:pt x="2571635" y="1983442"/>
                </a:lnTo>
                <a:lnTo>
                  <a:pt x="0" y="19834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-265841" y="-279064"/>
            <a:ext cx="2571635" cy="1983442"/>
          </a:xfrm>
          <a:custGeom>
            <a:avLst/>
            <a:gdLst/>
            <a:ahLst/>
            <a:cxnLst/>
            <a:rect r="r" b="b" t="t" l="l"/>
            <a:pathLst>
              <a:path h="1983442" w="2571635">
                <a:moveTo>
                  <a:pt x="0" y="0"/>
                </a:moveTo>
                <a:lnTo>
                  <a:pt x="2571635" y="0"/>
                </a:lnTo>
                <a:lnTo>
                  <a:pt x="2571635" y="1983442"/>
                </a:lnTo>
                <a:lnTo>
                  <a:pt x="0" y="19834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882707" y="-279064"/>
            <a:ext cx="2571635" cy="1983442"/>
          </a:xfrm>
          <a:custGeom>
            <a:avLst/>
            <a:gdLst/>
            <a:ahLst/>
            <a:cxnLst/>
            <a:rect r="r" b="b" t="t" l="l"/>
            <a:pathLst>
              <a:path h="1983442" w="2571635">
                <a:moveTo>
                  <a:pt x="0" y="0"/>
                </a:moveTo>
                <a:lnTo>
                  <a:pt x="2571635" y="0"/>
                </a:lnTo>
                <a:lnTo>
                  <a:pt x="2571635" y="1983442"/>
                </a:lnTo>
                <a:lnTo>
                  <a:pt x="0" y="19834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4031255" y="-279064"/>
            <a:ext cx="2571635" cy="1983442"/>
          </a:xfrm>
          <a:custGeom>
            <a:avLst/>
            <a:gdLst/>
            <a:ahLst/>
            <a:cxnLst/>
            <a:rect r="r" b="b" t="t" l="l"/>
            <a:pathLst>
              <a:path h="1983442" w="2571635">
                <a:moveTo>
                  <a:pt x="0" y="0"/>
                </a:moveTo>
                <a:lnTo>
                  <a:pt x="2571634" y="0"/>
                </a:lnTo>
                <a:lnTo>
                  <a:pt x="2571634" y="1983442"/>
                </a:lnTo>
                <a:lnTo>
                  <a:pt x="0" y="19834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179802" y="-279064"/>
            <a:ext cx="2571635" cy="1983442"/>
          </a:xfrm>
          <a:custGeom>
            <a:avLst/>
            <a:gdLst/>
            <a:ahLst/>
            <a:cxnLst/>
            <a:rect r="r" b="b" t="t" l="l"/>
            <a:pathLst>
              <a:path h="1983442" w="2571635">
                <a:moveTo>
                  <a:pt x="0" y="0"/>
                </a:moveTo>
                <a:lnTo>
                  <a:pt x="2571635" y="0"/>
                </a:lnTo>
                <a:lnTo>
                  <a:pt x="2571635" y="1983442"/>
                </a:lnTo>
                <a:lnTo>
                  <a:pt x="0" y="19834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8328350" y="-279064"/>
            <a:ext cx="2571635" cy="1983442"/>
          </a:xfrm>
          <a:custGeom>
            <a:avLst/>
            <a:gdLst/>
            <a:ahLst/>
            <a:cxnLst/>
            <a:rect r="r" b="b" t="t" l="l"/>
            <a:pathLst>
              <a:path h="1983442" w="2571635">
                <a:moveTo>
                  <a:pt x="0" y="0"/>
                </a:moveTo>
                <a:lnTo>
                  <a:pt x="2571635" y="0"/>
                </a:lnTo>
                <a:lnTo>
                  <a:pt x="2571635" y="1983442"/>
                </a:lnTo>
                <a:lnTo>
                  <a:pt x="0" y="19834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0476898" y="-279064"/>
            <a:ext cx="2571635" cy="1983442"/>
          </a:xfrm>
          <a:custGeom>
            <a:avLst/>
            <a:gdLst/>
            <a:ahLst/>
            <a:cxnLst/>
            <a:rect r="r" b="b" t="t" l="l"/>
            <a:pathLst>
              <a:path h="1983442" w="2571635">
                <a:moveTo>
                  <a:pt x="0" y="0"/>
                </a:moveTo>
                <a:lnTo>
                  <a:pt x="2571635" y="0"/>
                </a:lnTo>
                <a:lnTo>
                  <a:pt x="2571635" y="1983442"/>
                </a:lnTo>
                <a:lnTo>
                  <a:pt x="0" y="19834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4772558" y="-279064"/>
            <a:ext cx="2571635" cy="1983442"/>
          </a:xfrm>
          <a:custGeom>
            <a:avLst/>
            <a:gdLst/>
            <a:ahLst/>
            <a:cxnLst/>
            <a:rect r="r" b="b" t="t" l="l"/>
            <a:pathLst>
              <a:path h="1983442" w="2571635">
                <a:moveTo>
                  <a:pt x="0" y="0"/>
                </a:moveTo>
                <a:lnTo>
                  <a:pt x="2571634" y="0"/>
                </a:lnTo>
                <a:lnTo>
                  <a:pt x="2571634" y="1983442"/>
                </a:lnTo>
                <a:lnTo>
                  <a:pt x="0" y="19834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6919670" y="-279064"/>
            <a:ext cx="2571635" cy="1983442"/>
          </a:xfrm>
          <a:custGeom>
            <a:avLst/>
            <a:gdLst/>
            <a:ahLst/>
            <a:cxnLst/>
            <a:rect r="r" b="b" t="t" l="l"/>
            <a:pathLst>
              <a:path h="1983442" w="2571635">
                <a:moveTo>
                  <a:pt x="0" y="0"/>
                </a:moveTo>
                <a:lnTo>
                  <a:pt x="2571635" y="0"/>
                </a:lnTo>
                <a:lnTo>
                  <a:pt x="2571635" y="1983442"/>
                </a:lnTo>
                <a:lnTo>
                  <a:pt x="0" y="19834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217383" y="3585585"/>
            <a:ext cx="18070617" cy="4899464"/>
            <a:chOff x="0" y="0"/>
            <a:chExt cx="24094157" cy="6532619"/>
          </a:xfrm>
        </p:grpSpPr>
        <p:grpSp>
          <p:nvGrpSpPr>
            <p:cNvPr name="Group 18" id="18"/>
            <p:cNvGrpSpPr/>
            <p:nvPr/>
          </p:nvGrpSpPr>
          <p:grpSpPr>
            <a:xfrm rot="0">
              <a:off x="0" y="0"/>
              <a:ext cx="9979978" cy="6532619"/>
              <a:chOff x="0" y="0"/>
              <a:chExt cx="1778476" cy="1164141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778476" cy="1164141"/>
              </a:xfrm>
              <a:custGeom>
                <a:avLst/>
                <a:gdLst/>
                <a:ahLst/>
                <a:cxnLst/>
                <a:rect r="r" b="b" t="t" l="l"/>
                <a:pathLst>
                  <a:path h="1164141" w="1778476">
                    <a:moveTo>
                      <a:pt x="58472" y="0"/>
                    </a:moveTo>
                    <a:lnTo>
                      <a:pt x="1720004" y="0"/>
                    </a:lnTo>
                    <a:cubicBezTo>
                      <a:pt x="1752297" y="0"/>
                      <a:pt x="1778476" y="26179"/>
                      <a:pt x="1778476" y="58472"/>
                    </a:cubicBezTo>
                    <a:lnTo>
                      <a:pt x="1778476" y="1105670"/>
                    </a:lnTo>
                    <a:cubicBezTo>
                      <a:pt x="1778476" y="1137963"/>
                      <a:pt x="1752297" y="1164141"/>
                      <a:pt x="1720004" y="1164141"/>
                    </a:cubicBezTo>
                    <a:lnTo>
                      <a:pt x="58472" y="1164141"/>
                    </a:lnTo>
                    <a:cubicBezTo>
                      <a:pt x="26179" y="1164141"/>
                      <a:pt x="0" y="1137963"/>
                      <a:pt x="0" y="1105670"/>
                    </a:cubicBezTo>
                    <a:lnTo>
                      <a:pt x="0" y="58472"/>
                    </a:lnTo>
                    <a:cubicBezTo>
                      <a:pt x="0" y="26179"/>
                      <a:pt x="26179" y="0"/>
                      <a:pt x="58472" y="0"/>
                    </a:cubicBezTo>
                    <a:close/>
                  </a:path>
                </a:pathLst>
              </a:custGeom>
              <a:solidFill>
                <a:srgbClr val="EFDABB"/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38100"/>
                <a:ext cx="1778476" cy="120224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1" id="21"/>
            <p:cNvGrpSpPr/>
            <p:nvPr/>
          </p:nvGrpSpPr>
          <p:grpSpPr>
            <a:xfrm rot="0">
              <a:off x="14114179" y="0"/>
              <a:ext cx="9979978" cy="6532619"/>
              <a:chOff x="0" y="0"/>
              <a:chExt cx="1778476" cy="1164141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1778476" cy="1164141"/>
              </a:xfrm>
              <a:custGeom>
                <a:avLst/>
                <a:gdLst/>
                <a:ahLst/>
                <a:cxnLst/>
                <a:rect r="r" b="b" t="t" l="l"/>
                <a:pathLst>
                  <a:path h="1164141" w="1778476">
                    <a:moveTo>
                      <a:pt x="58472" y="0"/>
                    </a:moveTo>
                    <a:lnTo>
                      <a:pt x="1720004" y="0"/>
                    </a:lnTo>
                    <a:cubicBezTo>
                      <a:pt x="1752297" y="0"/>
                      <a:pt x="1778476" y="26179"/>
                      <a:pt x="1778476" y="58472"/>
                    </a:cubicBezTo>
                    <a:lnTo>
                      <a:pt x="1778476" y="1105670"/>
                    </a:lnTo>
                    <a:cubicBezTo>
                      <a:pt x="1778476" y="1137963"/>
                      <a:pt x="1752297" y="1164141"/>
                      <a:pt x="1720004" y="1164141"/>
                    </a:cubicBezTo>
                    <a:lnTo>
                      <a:pt x="58472" y="1164141"/>
                    </a:lnTo>
                    <a:cubicBezTo>
                      <a:pt x="26179" y="1164141"/>
                      <a:pt x="0" y="1137963"/>
                      <a:pt x="0" y="1105670"/>
                    </a:cubicBezTo>
                    <a:lnTo>
                      <a:pt x="0" y="58472"/>
                    </a:lnTo>
                    <a:cubicBezTo>
                      <a:pt x="0" y="26179"/>
                      <a:pt x="26179" y="0"/>
                      <a:pt x="58472" y="0"/>
                    </a:cubicBezTo>
                    <a:close/>
                  </a:path>
                </a:pathLst>
              </a:custGeom>
              <a:solidFill>
                <a:srgbClr val="EFDABB"/>
              </a:solidFill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0" y="-38100"/>
                <a:ext cx="1778476" cy="120224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24" id="24"/>
            <p:cNvSpPr txBox="true"/>
            <p:nvPr/>
          </p:nvSpPr>
          <p:spPr>
            <a:xfrm rot="0">
              <a:off x="15157329" y="900897"/>
              <a:ext cx="7893678" cy="3664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327"/>
                </a:lnSpc>
              </a:pP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1043150" y="900897"/>
              <a:ext cx="7893678" cy="3664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327"/>
                </a:lnSpc>
              </a:pPr>
            </a:p>
          </p:txBody>
        </p:sp>
      </p:grpSp>
      <p:sp>
        <p:nvSpPr>
          <p:cNvPr name="Freeform 26" id="26"/>
          <p:cNvSpPr/>
          <p:nvPr/>
        </p:nvSpPr>
        <p:spPr>
          <a:xfrm flipH="false" flipV="false" rot="0">
            <a:off x="7956901" y="4512915"/>
            <a:ext cx="2374198" cy="2565440"/>
          </a:xfrm>
          <a:custGeom>
            <a:avLst/>
            <a:gdLst/>
            <a:ahLst/>
            <a:cxnLst/>
            <a:rect r="r" b="b" t="t" l="l"/>
            <a:pathLst>
              <a:path h="2565440" w="2374198">
                <a:moveTo>
                  <a:pt x="0" y="0"/>
                </a:moveTo>
                <a:lnTo>
                  <a:pt x="2374198" y="0"/>
                </a:lnTo>
                <a:lnTo>
                  <a:pt x="2374198" y="2565440"/>
                </a:lnTo>
                <a:lnTo>
                  <a:pt x="0" y="25654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2473672" y="979357"/>
            <a:ext cx="14870520" cy="12409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09"/>
              </a:lnSpc>
            </a:pPr>
            <a:r>
              <a:rPr lang="en-US" sz="9900">
                <a:solidFill>
                  <a:srgbClr val="663312"/>
                </a:solidFill>
                <a:latin typeface="Modak"/>
                <a:ea typeface="Modak"/>
                <a:cs typeface="Modak"/>
                <a:sym typeface="Modak"/>
              </a:rPr>
              <a:t>A BRAVE, LITTLE BEE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699811" y="-206923"/>
            <a:ext cx="3204098" cy="2471245"/>
          </a:xfrm>
          <a:custGeom>
            <a:avLst/>
            <a:gdLst/>
            <a:ahLst/>
            <a:cxnLst/>
            <a:rect r="r" b="b" t="t" l="l"/>
            <a:pathLst>
              <a:path h="2471245" w="3204098">
                <a:moveTo>
                  <a:pt x="0" y="0"/>
                </a:moveTo>
                <a:lnTo>
                  <a:pt x="3204098" y="0"/>
                </a:lnTo>
                <a:lnTo>
                  <a:pt x="3204098" y="2471246"/>
                </a:lnTo>
                <a:lnTo>
                  <a:pt x="0" y="24712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900880" y="8379275"/>
            <a:ext cx="4195285" cy="2184822"/>
          </a:xfrm>
          <a:custGeom>
            <a:avLst/>
            <a:gdLst/>
            <a:ahLst/>
            <a:cxnLst/>
            <a:rect r="r" b="b" t="t" l="l"/>
            <a:pathLst>
              <a:path h="2184822" w="4195285">
                <a:moveTo>
                  <a:pt x="0" y="0"/>
                </a:moveTo>
                <a:lnTo>
                  <a:pt x="4195285" y="0"/>
                </a:lnTo>
                <a:lnTo>
                  <a:pt x="4195285" y="2184822"/>
                </a:lnTo>
                <a:lnTo>
                  <a:pt x="0" y="21848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705595" y="8379275"/>
            <a:ext cx="4195285" cy="2184822"/>
          </a:xfrm>
          <a:custGeom>
            <a:avLst/>
            <a:gdLst/>
            <a:ahLst/>
            <a:cxnLst/>
            <a:rect r="r" b="b" t="t" l="l"/>
            <a:pathLst>
              <a:path h="2184822" w="4195285">
                <a:moveTo>
                  <a:pt x="0" y="0"/>
                </a:moveTo>
                <a:lnTo>
                  <a:pt x="4195285" y="0"/>
                </a:lnTo>
                <a:lnTo>
                  <a:pt x="4195285" y="2184822"/>
                </a:lnTo>
                <a:lnTo>
                  <a:pt x="0" y="21848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510310" y="8379275"/>
            <a:ext cx="4195285" cy="2184822"/>
          </a:xfrm>
          <a:custGeom>
            <a:avLst/>
            <a:gdLst/>
            <a:ahLst/>
            <a:cxnLst/>
            <a:rect r="r" b="b" t="t" l="l"/>
            <a:pathLst>
              <a:path h="2184822" w="4195285">
                <a:moveTo>
                  <a:pt x="0" y="0"/>
                </a:moveTo>
                <a:lnTo>
                  <a:pt x="4195285" y="0"/>
                </a:lnTo>
                <a:lnTo>
                  <a:pt x="4195285" y="2184822"/>
                </a:lnTo>
                <a:lnTo>
                  <a:pt x="0" y="21848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315025" y="8379275"/>
            <a:ext cx="4195285" cy="2184822"/>
          </a:xfrm>
          <a:custGeom>
            <a:avLst/>
            <a:gdLst/>
            <a:ahLst/>
            <a:cxnLst/>
            <a:rect r="r" b="b" t="t" l="l"/>
            <a:pathLst>
              <a:path h="2184822" w="4195285">
                <a:moveTo>
                  <a:pt x="0" y="0"/>
                </a:moveTo>
                <a:lnTo>
                  <a:pt x="4195285" y="0"/>
                </a:lnTo>
                <a:lnTo>
                  <a:pt x="4195285" y="2184822"/>
                </a:lnTo>
                <a:lnTo>
                  <a:pt x="0" y="21848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1880260" y="8662669"/>
            <a:ext cx="4195285" cy="2184822"/>
          </a:xfrm>
          <a:custGeom>
            <a:avLst/>
            <a:gdLst/>
            <a:ahLst/>
            <a:cxnLst/>
            <a:rect r="r" b="b" t="t" l="l"/>
            <a:pathLst>
              <a:path h="2184822" w="4195285">
                <a:moveTo>
                  <a:pt x="0" y="0"/>
                </a:moveTo>
                <a:lnTo>
                  <a:pt x="4195285" y="0"/>
                </a:lnTo>
                <a:lnTo>
                  <a:pt x="4195285" y="2184822"/>
                </a:lnTo>
                <a:lnTo>
                  <a:pt x="0" y="21848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-361932" y="-206923"/>
            <a:ext cx="3204098" cy="2471245"/>
          </a:xfrm>
          <a:custGeom>
            <a:avLst/>
            <a:gdLst/>
            <a:ahLst/>
            <a:cxnLst/>
            <a:rect r="r" b="b" t="t" l="l"/>
            <a:pathLst>
              <a:path h="2471245" w="3204098">
                <a:moveTo>
                  <a:pt x="0" y="0"/>
                </a:moveTo>
                <a:lnTo>
                  <a:pt x="3204097" y="0"/>
                </a:lnTo>
                <a:lnTo>
                  <a:pt x="3204097" y="2471246"/>
                </a:lnTo>
                <a:lnTo>
                  <a:pt x="0" y="24712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315025" y="-206923"/>
            <a:ext cx="3204098" cy="2471245"/>
          </a:xfrm>
          <a:custGeom>
            <a:avLst/>
            <a:gdLst/>
            <a:ahLst/>
            <a:cxnLst/>
            <a:rect r="r" b="b" t="t" l="l"/>
            <a:pathLst>
              <a:path h="2471245" w="3204098">
                <a:moveTo>
                  <a:pt x="0" y="0"/>
                </a:moveTo>
                <a:lnTo>
                  <a:pt x="3204098" y="0"/>
                </a:lnTo>
                <a:lnTo>
                  <a:pt x="3204098" y="2471246"/>
                </a:lnTo>
                <a:lnTo>
                  <a:pt x="0" y="24712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4991982" y="-206923"/>
            <a:ext cx="3204098" cy="2471245"/>
          </a:xfrm>
          <a:custGeom>
            <a:avLst/>
            <a:gdLst/>
            <a:ahLst/>
            <a:cxnLst/>
            <a:rect r="r" b="b" t="t" l="l"/>
            <a:pathLst>
              <a:path h="2471245" w="3204098">
                <a:moveTo>
                  <a:pt x="0" y="0"/>
                </a:moveTo>
                <a:lnTo>
                  <a:pt x="3204098" y="0"/>
                </a:lnTo>
                <a:lnTo>
                  <a:pt x="3204098" y="2471246"/>
                </a:lnTo>
                <a:lnTo>
                  <a:pt x="0" y="24712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7668939" y="-206923"/>
            <a:ext cx="3204098" cy="2471245"/>
          </a:xfrm>
          <a:custGeom>
            <a:avLst/>
            <a:gdLst/>
            <a:ahLst/>
            <a:cxnLst/>
            <a:rect r="r" b="b" t="t" l="l"/>
            <a:pathLst>
              <a:path h="2471245" w="3204098">
                <a:moveTo>
                  <a:pt x="0" y="0"/>
                </a:moveTo>
                <a:lnTo>
                  <a:pt x="3204098" y="0"/>
                </a:lnTo>
                <a:lnTo>
                  <a:pt x="3204098" y="2471246"/>
                </a:lnTo>
                <a:lnTo>
                  <a:pt x="0" y="24712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0345897" y="-206923"/>
            <a:ext cx="3204098" cy="2471245"/>
          </a:xfrm>
          <a:custGeom>
            <a:avLst/>
            <a:gdLst/>
            <a:ahLst/>
            <a:cxnLst/>
            <a:rect r="r" b="b" t="t" l="l"/>
            <a:pathLst>
              <a:path h="2471245" w="3204098">
                <a:moveTo>
                  <a:pt x="0" y="0"/>
                </a:moveTo>
                <a:lnTo>
                  <a:pt x="3204097" y="0"/>
                </a:lnTo>
                <a:lnTo>
                  <a:pt x="3204097" y="2471246"/>
                </a:lnTo>
                <a:lnTo>
                  <a:pt x="0" y="24712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3022854" y="-206923"/>
            <a:ext cx="3204098" cy="2471245"/>
          </a:xfrm>
          <a:custGeom>
            <a:avLst/>
            <a:gdLst/>
            <a:ahLst/>
            <a:cxnLst/>
            <a:rect r="r" b="b" t="t" l="l"/>
            <a:pathLst>
              <a:path h="2471245" w="3204098">
                <a:moveTo>
                  <a:pt x="0" y="0"/>
                </a:moveTo>
                <a:lnTo>
                  <a:pt x="3204097" y="0"/>
                </a:lnTo>
                <a:lnTo>
                  <a:pt x="3204097" y="2471246"/>
                </a:lnTo>
                <a:lnTo>
                  <a:pt x="0" y="24712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4991278" y="3133298"/>
            <a:ext cx="8305445" cy="28826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976"/>
              </a:lnSpc>
            </a:pPr>
            <a:r>
              <a:rPr lang="en-US" sz="19754">
                <a:solidFill>
                  <a:srgbClr val="F9A500"/>
                </a:solidFill>
                <a:latin typeface="Modak"/>
                <a:ea typeface="Modak"/>
                <a:cs typeface="Modak"/>
                <a:sym typeface="Modak"/>
              </a:rPr>
              <a:t>THANK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832604" y="5059419"/>
            <a:ext cx="4999644" cy="26068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976"/>
              </a:lnSpc>
            </a:pPr>
            <a:r>
              <a:rPr lang="en-US" sz="19754">
                <a:solidFill>
                  <a:srgbClr val="663312"/>
                </a:solidFill>
                <a:latin typeface="Modak"/>
                <a:ea typeface="Modak"/>
                <a:cs typeface="Modak"/>
                <a:sym typeface="Modak"/>
              </a:rPr>
              <a:t>YOU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751806" y="3433385"/>
            <a:ext cx="3954252" cy="4272767"/>
          </a:xfrm>
          <a:custGeom>
            <a:avLst/>
            <a:gdLst/>
            <a:ahLst/>
            <a:cxnLst/>
            <a:rect r="r" b="b" t="t" l="l"/>
            <a:pathLst>
              <a:path h="4272767" w="3954252">
                <a:moveTo>
                  <a:pt x="0" y="0"/>
                </a:moveTo>
                <a:lnTo>
                  <a:pt x="3954252" y="0"/>
                </a:lnTo>
                <a:lnTo>
                  <a:pt x="3954252" y="4272767"/>
                </a:lnTo>
                <a:lnTo>
                  <a:pt x="0" y="427276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true" flipV="false" rot="0">
            <a:off x="12943273" y="744064"/>
            <a:ext cx="5513077" cy="3776738"/>
          </a:xfrm>
          <a:custGeom>
            <a:avLst/>
            <a:gdLst/>
            <a:ahLst/>
            <a:cxnLst/>
            <a:rect r="r" b="b" t="t" l="l"/>
            <a:pathLst>
              <a:path h="3776738" w="5513077">
                <a:moveTo>
                  <a:pt x="5513077" y="0"/>
                </a:moveTo>
                <a:lnTo>
                  <a:pt x="0" y="0"/>
                </a:lnTo>
                <a:lnTo>
                  <a:pt x="0" y="3776738"/>
                </a:lnTo>
                <a:lnTo>
                  <a:pt x="5513077" y="3776738"/>
                </a:lnTo>
                <a:lnTo>
                  <a:pt x="5513077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5050717" y="6891809"/>
            <a:ext cx="2378919" cy="3462492"/>
          </a:xfrm>
          <a:custGeom>
            <a:avLst/>
            <a:gdLst/>
            <a:ahLst/>
            <a:cxnLst/>
            <a:rect r="r" b="b" t="t" l="l"/>
            <a:pathLst>
              <a:path h="3462492" w="2378919">
                <a:moveTo>
                  <a:pt x="0" y="0"/>
                </a:moveTo>
                <a:lnTo>
                  <a:pt x="2378919" y="0"/>
                </a:lnTo>
                <a:lnTo>
                  <a:pt x="2378919" y="3462491"/>
                </a:lnTo>
                <a:lnTo>
                  <a:pt x="0" y="346249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217383" y="7561496"/>
            <a:ext cx="18288000" cy="1827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2nd Primary School of Skiathos, Greece, 6th grade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DAG3Dvci9sU</dc:identifier>
  <dcterms:modified xsi:type="dcterms:W3CDTF">2011-08-01T06:04:30Z</dcterms:modified>
  <cp:revision>1</cp:revision>
  <dc:title>BEE BRAVE</dc:title>
</cp:coreProperties>
</file>