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Barlow"/>
      <p:regular r:id="rId15"/>
    </p:embeddedFont>
    <p:embeddedFont>
      <p:font typeface="Barlow"/>
      <p:regular r:id="rId16"/>
    </p:embeddedFon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Barlow"/>
      <p:regular r:id="rId21"/>
    </p:embeddedFont>
    <p:embeddedFont>
      <p:font typeface="Barlow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718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706648"/>
            <a:ext cx="7415927" cy="946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7450"/>
              </a:lnSpc>
              <a:buNone/>
            </a:pPr>
            <a:r>
              <a:rPr lang="en-US" sz="59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Solar System</a:t>
            </a:r>
            <a:endParaRPr lang="en-US" sz="5950" dirty="0"/>
          </a:p>
        </p:txBody>
      </p:sp>
      <p:sp>
        <p:nvSpPr>
          <p:cNvPr id="4" name="Text 1"/>
          <p:cNvSpPr/>
          <p:nvPr/>
        </p:nvSpPr>
        <p:spPr>
          <a:xfrm>
            <a:off x="864037" y="4023241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solar system is a fascinating place full of wonders. Let's explore the amazing things in our solar system!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109448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57" y="5117068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316" y="5090993"/>
            <a:ext cx="2645807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by VASSO LIBERIOU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3914" y="671512"/>
            <a:ext cx="5295067" cy="661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Sun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833914" y="1690568"/>
            <a:ext cx="7476173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Sun is a giant ball of hot gas. It is the center of our solar system and provides light and heat for all the planets.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3914" y="2720816"/>
            <a:ext cx="3619024" cy="2871192"/>
          </a:xfrm>
          <a:prstGeom prst="roundRect">
            <a:avLst>
              <a:gd name="adj" fmla="val 3486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79778" y="2966680"/>
            <a:ext cx="264747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Burning Gas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79778" y="3440549"/>
            <a:ext cx="3127296" cy="1905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It is mainly composed of hydrogen and helium, which fuse together in its core, releasing a tremendous amount of energy.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691182" y="2720816"/>
            <a:ext cx="3619024" cy="2871192"/>
          </a:xfrm>
          <a:prstGeom prst="roundRect">
            <a:avLst>
              <a:gd name="adj" fmla="val 3486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37046" y="2966680"/>
            <a:ext cx="264747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Life Giver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4937046" y="3440549"/>
            <a:ext cx="3127296" cy="1905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Without the Sun, life on Earth wouldn't be possible. It provides the light and warmth necessary for plant growth and sustains all life.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833914" y="5830253"/>
            <a:ext cx="7476173" cy="1727835"/>
          </a:xfrm>
          <a:prstGeom prst="roundRect">
            <a:avLst>
              <a:gd name="adj" fmla="val 579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79778" y="6076117"/>
            <a:ext cx="264747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Solar Flares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1079778" y="6549985"/>
            <a:ext cx="6984444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Sometimes, the Sun releases powerful bursts of energy called solar flares, which can affect Earth's atmosphere.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103948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Planets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2283500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Planets are large celestial bodies that orbit a star. Our solar system has eight planets, which we can classify into two main groups: terrestrial and Jovian.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59806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Terrestrial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864037" y="4187785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planets are rocky and solid. They are smaller and denser than Jovian planets.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258967" y="5200055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1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Mercury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258967" y="5681424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Venus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258967" y="6162794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Earth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1258967" y="6644164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Mars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623929" y="359806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Jovian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7623929" y="4187785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planets are gas giants. They are larger and less dense than terrestrial planets.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8018859" y="5200055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1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Jupiter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8018859" y="5681424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Saturn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8018859" y="6162794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Uranus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8018859" y="6644164"/>
            <a:ext cx="575512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Neptune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518" y="716875"/>
            <a:ext cx="4517827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Terrestrial Planets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11518" y="1586508"/>
            <a:ext cx="77209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planets are closer to the Sun and have solid surfaces. They are also smaller and denser than the gas giants.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11518" y="2694265"/>
            <a:ext cx="457319" cy="457319"/>
          </a:xfrm>
          <a:prstGeom prst="roundRect">
            <a:avLst>
              <a:gd name="adj" fmla="val 1867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92373" y="2787372"/>
            <a:ext cx="95488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372076" y="2694265"/>
            <a:ext cx="2258854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Mercury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372076" y="3098483"/>
            <a:ext cx="3098363" cy="1951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smallest planet in our solar system, Mercury is a rocky world with a very thin atmosphere. It is known for its extreme temperatures, with scorching days and freezing nights.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673679" y="2694265"/>
            <a:ext cx="457319" cy="457319"/>
          </a:xfrm>
          <a:prstGeom prst="roundRect">
            <a:avLst>
              <a:gd name="adj" fmla="val 1867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828580" y="2787372"/>
            <a:ext cx="147518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5334238" y="2694265"/>
            <a:ext cx="2258854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Venus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5334238" y="3098483"/>
            <a:ext cx="3098363" cy="1951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Known as Earth's "sister planet," Venus is a hot and toxic world with a thick atmosphere made mostly of carbon dioxide. Its surface is covered in volcanoes and lava flows.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1518" y="5481995"/>
            <a:ext cx="457319" cy="457319"/>
          </a:xfrm>
          <a:prstGeom prst="roundRect">
            <a:avLst>
              <a:gd name="adj" fmla="val 1867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69156" y="5575102"/>
            <a:ext cx="142042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372076" y="5481995"/>
            <a:ext cx="2258854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Earth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372076" y="5886212"/>
            <a:ext cx="3098363" cy="1626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home planet, Earth is a unique world with liquid water, a diverse atmosphere, and a rich ecosystem. It's the only planet known to support life.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4673679" y="5481995"/>
            <a:ext cx="457319" cy="457319"/>
          </a:xfrm>
          <a:prstGeom prst="roundRect">
            <a:avLst>
              <a:gd name="adj" fmla="val 1867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4825008" y="5575102"/>
            <a:ext cx="154543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4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5334238" y="5481995"/>
            <a:ext cx="2258854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Mars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5334238" y="5886212"/>
            <a:ext cx="3098363" cy="1626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"Red Planet" is a cold and dusty world with a thin atmosphere. It's known for its iconic red color, which comes from iron oxide in the soil.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3381" y="615315"/>
            <a:ext cx="3854529" cy="481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7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Jovian Planets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093381" y="1357193"/>
            <a:ext cx="7930039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planets are farther from the Sun and are made mostly of gas. They are much larger than the terrestrial planets and have many moons.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342102" y="2107287"/>
            <a:ext cx="22860" cy="5506879"/>
          </a:xfrm>
          <a:prstGeom prst="roundRect">
            <a:avLst>
              <a:gd name="adj" fmla="val 318684"/>
            </a:avLst>
          </a:prstGeom>
          <a:solidFill>
            <a:srgbClr val="922022"/>
          </a:solidFill>
          <a:ln/>
        </p:spPr>
      </p:sp>
      <p:sp>
        <p:nvSpPr>
          <p:cNvPr id="6" name="Shape 3"/>
          <p:cNvSpPr/>
          <p:nvPr/>
        </p:nvSpPr>
        <p:spPr>
          <a:xfrm>
            <a:off x="6525756" y="2485906"/>
            <a:ext cx="606981" cy="22860"/>
          </a:xfrm>
          <a:prstGeom prst="roundRect">
            <a:avLst>
              <a:gd name="adj" fmla="val 318684"/>
            </a:avLst>
          </a:prstGeom>
          <a:solidFill>
            <a:srgbClr val="922022"/>
          </a:solidFill>
          <a:ln/>
        </p:spPr>
      </p:sp>
      <p:sp>
        <p:nvSpPr>
          <p:cNvPr id="7" name="Shape 4"/>
          <p:cNvSpPr/>
          <p:nvPr/>
        </p:nvSpPr>
        <p:spPr>
          <a:xfrm>
            <a:off x="6158448" y="2302312"/>
            <a:ext cx="390168" cy="390168"/>
          </a:xfrm>
          <a:prstGeom prst="roundRect">
            <a:avLst>
              <a:gd name="adj" fmla="val 1867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12753" y="2381726"/>
            <a:ext cx="81439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07461" y="2280642"/>
            <a:ext cx="1927265" cy="240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Jupiter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307461" y="2625566"/>
            <a:ext cx="6715958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largest planet in our solar system, Jupiter is a gas giant with a strong magnetic field and a famous red spot, a giant storm that has been raging for centuries.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525756" y="3905964"/>
            <a:ext cx="606981" cy="22860"/>
          </a:xfrm>
          <a:prstGeom prst="roundRect">
            <a:avLst>
              <a:gd name="adj" fmla="val 318684"/>
            </a:avLst>
          </a:prstGeom>
          <a:solidFill>
            <a:srgbClr val="922022"/>
          </a:solidFill>
          <a:ln/>
        </p:spPr>
      </p:sp>
      <p:sp>
        <p:nvSpPr>
          <p:cNvPr id="12" name="Shape 9"/>
          <p:cNvSpPr/>
          <p:nvPr/>
        </p:nvSpPr>
        <p:spPr>
          <a:xfrm>
            <a:off x="6158448" y="3722370"/>
            <a:ext cx="390168" cy="390168"/>
          </a:xfrm>
          <a:prstGeom prst="roundRect">
            <a:avLst>
              <a:gd name="adj" fmla="val 1867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90608" y="3801785"/>
            <a:ext cx="125849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7307461" y="3700701"/>
            <a:ext cx="1927265" cy="240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Saturn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7307461" y="4045625"/>
            <a:ext cx="6715958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Known for its stunning ring system, Saturn is another gas giant with a swirling atmosphere and numerous moons. Its rings are made of ice and rock particles.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6525756" y="5326023"/>
            <a:ext cx="606981" cy="22860"/>
          </a:xfrm>
          <a:prstGeom prst="roundRect">
            <a:avLst>
              <a:gd name="adj" fmla="val 318684"/>
            </a:avLst>
          </a:prstGeom>
          <a:solidFill>
            <a:srgbClr val="922022"/>
          </a:solidFill>
          <a:ln/>
        </p:spPr>
      </p:sp>
      <p:sp>
        <p:nvSpPr>
          <p:cNvPr id="17" name="Shape 14"/>
          <p:cNvSpPr/>
          <p:nvPr/>
        </p:nvSpPr>
        <p:spPr>
          <a:xfrm>
            <a:off x="6158448" y="5142428"/>
            <a:ext cx="390168" cy="390168"/>
          </a:xfrm>
          <a:prstGeom prst="roundRect">
            <a:avLst>
              <a:gd name="adj" fmla="val 1867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292870" y="5221843"/>
            <a:ext cx="121206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3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7307461" y="5120759"/>
            <a:ext cx="1927265" cy="240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Uranus</a:t>
            </a:r>
            <a:endParaRPr lang="en-US" sz="1500" dirty="0"/>
          </a:p>
        </p:txBody>
      </p:sp>
      <p:sp>
        <p:nvSpPr>
          <p:cNvPr id="20" name="Text 17"/>
          <p:cNvSpPr/>
          <p:nvPr/>
        </p:nvSpPr>
        <p:spPr>
          <a:xfrm>
            <a:off x="7307461" y="5465683"/>
            <a:ext cx="6715958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This ice giant is tilted on its side, making it appear to spin on its side. It also has a faint ring system and numerous moons, some of which are thought to have subsurface oceans.</a:t>
            </a:r>
            <a:endParaRPr lang="en-US" sz="1350" dirty="0"/>
          </a:p>
        </p:txBody>
      </p:sp>
      <p:sp>
        <p:nvSpPr>
          <p:cNvPr id="21" name="Shape 18"/>
          <p:cNvSpPr/>
          <p:nvPr/>
        </p:nvSpPr>
        <p:spPr>
          <a:xfrm>
            <a:off x="6525756" y="6746081"/>
            <a:ext cx="606981" cy="22860"/>
          </a:xfrm>
          <a:prstGeom prst="roundRect">
            <a:avLst>
              <a:gd name="adj" fmla="val 318684"/>
            </a:avLst>
          </a:prstGeom>
          <a:solidFill>
            <a:srgbClr val="922022"/>
          </a:solidFill>
          <a:ln/>
        </p:spPr>
      </p:sp>
      <p:sp>
        <p:nvSpPr>
          <p:cNvPr id="22" name="Shape 19"/>
          <p:cNvSpPr/>
          <p:nvPr/>
        </p:nvSpPr>
        <p:spPr>
          <a:xfrm>
            <a:off x="6158448" y="6562487"/>
            <a:ext cx="390168" cy="390168"/>
          </a:xfrm>
          <a:prstGeom prst="roundRect">
            <a:avLst>
              <a:gd name="adj" fmla="val 18672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6287631" y="6641902"/>
            <a:ext cx="131802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4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7307461" y="6540818"/>
            <a:ext cx="1927265" cy="240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Neptune</a:t>
            </a:r>
            <a:endParaRPr lang="en-US" sz="1500" dirty="0"/>
          </a:p>
        </p:txBody>
      </p:sp>
      <p:sp>
        <p:nvSpPr>
          <p:cNvPr id="25" name="Text 22"/>
          <p:cNvSpPr/>
          <p:nvPr/>
        </p:nvSpPr>
        <p:spPr>
          <a:xfrm>
            <a:off x="7307461" y="6885742"/>
            <a:ext cx="6715958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farthest planet from the Sun, Neptune is a cold and windy world with a blue-colored atmosphere. It also has a faint ring system and numerous moons.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9934" y="812483"/>
            <a:ext cx="4149685" cy="518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Dwarf Planets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39934" y="1611154"/>
            <a:ext cx="7836932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Dwarf planets are celestial bodies that orbit the Sun and are large enough for their gravity to pull them into a nearly round shape, but they haven't cleared their neighborhood of other objects.</a:t>
            </a:r>
            <a:endParaRPr lang="en-US" sz="1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934" y="2418398"/>
            <a:ext cx="466725" cy="4667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39934" y="3071812"/>
            <a:ext cx="2074783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Pluto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139934" y="3443168"/>
            <a:ext cx="3778448" cy="1194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Pluto was once considered the ninth planet but was reclassified as a dwarf planet in 2006. It's a cold and icy world with a thin atmosphere and numerous moons.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18" y="2418398"/>
            <a:ext cx="466725" cy="46672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198418" y="3071812"/>
            <a:ext cx="2074783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Eris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10198418" y="3443168"/>
            <a:ext cx="3778448" cy="1194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Eris is a dwarf planet in the Kuiper Belt, a region of icy bodies beyond Neptune. It is slightly larger than Pluto and is known for its extremely elliptical orbit.</a:t>
            </a:r>
            <a:endParaRPr lang="en-US" sz="14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34" y="5197793"/>
            <a:ext cx="466725" cy="46672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39934" y="5851208"/>
            <a:ext cx="2074783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Ceres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6139934" y="6222563"/>
            <a:ext cx="3778448" cy="1194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Ceres is the largest object in the asteroid belt between Mars and Jupiter. It is a dwarf planet with evidence of water ice and possibly even liquid water beneath its surface.</a:t>
            </a:r>
            <a:endParaRPr lang="en-US" sz="14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418" y="5197793"/>
            <a:ext cx="466725" cy="46672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198418" y="5851208"/>
            <a:ext cx="2074783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Makemake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10198418" y="6222563"/>
            <a:ext cx="3778448" cy="895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Makemake is a dwarf planet in the Kuiper Belt. It's known for its elongated shape and has a faint ring system.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093" y="584478"/>
            <a:ext cx="6514148" cy="587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Asteroids, Comets, and Meteors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40093" y="1488996"/>
            <a:ext cx="7663815" cy="676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Besides planets and dwarf planets, our solar system is also home to smaller objects like asteroids, comets and meteors.</a:t>
            </a:r>
            <a:endParaRPr lang="en-US" sz="16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3" y="2403396"/>
            <a:ext cx="1057394" cy="16917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14669" y="2614851"/>
            <a:ext cx="234969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Asteroids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2114669" y="3035379"/>
            <a:ext cx="6289238" cy="676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are rocky bodies that orbit the Sun, mostly found in the asteroid belt between Mars and Jupiter.</a:t>
            </a:r>
            <a:endParaRPr lang="en-US" sz="16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3" y="4095155"/>
            <a:ext cx="1057394" cy="169175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14669" y="4306610"/>
            <a:ext cx="234969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Comets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2114669" y="4727138"/>
            <a:ext cx="6289238" cy="676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Comets are icy bodies that orbit the Sun. When they get close to the Sun, they heat up and release gas and dust, forming a visible tail.</a:t>
            </a:r>
            <a:endParaRPr lang="en-US" sz="16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3" y="5786914"/>
            <a:ext cx="1057394" cy="185820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14669" y="5998369"/>
            <a:ext cx="2349698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Meteors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2114669" y="6418898"/>
            <a:ext cx="6289238" cy="1014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Meteors are small pieces of space debris that enter Earth's atmosphere and burn up, creating a streak of light known as a shooting star.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000601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Fun Facts about the Solar System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274248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solar system is full of amazing things! Did you know that Jupiter has a storm that has been raging for hundreds of years? Or that Saturn's rings are made of ice and rock?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4205288"/>
            <a:ext cx="7415927" cy="3023711"/>
          </a:xfrm>
          <a:prstGeom prst="roundRect">
            <a:avLst>
              <a:gd name="adj" fmla="val 3429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79277" y="4220528"/>
            <a:ext cx="7385447" cy="14966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126093" y="4376261"/>
            <a:ext cx="31952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largest volcano in the solar system is on Mars, Olympus Mons.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4822627" y="4376261"/>
            <a:ext cx="31952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Sun is so big that over 1 million Earths could fit inside it.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879277" y="5717143"/>
            <a:ext cx="7385447" cy="14966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126093" y="5872877"/>
            <a:ext cx="31952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Venus is the hottest planet in the solar system, even though Mercury is closer to the Sun.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22627" y="5872877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Uranus is the only planet that rotates on its side.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2024-09-21T14:55:33Z</dcterms:created>
  <dcterms:modified xsi:type="dcterms:W3CDTF">2024-09-21T14:55:33Z</dcterms:modified>
</cp:coreProperties>
</file>