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8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24.jpeg" ContentType="image/jpe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5.png" ContentType="image/png"/>
  <Override PartName="/ppt/media/image2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338400"/>
            <a:ext cx="109724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162800" y="2675520"/>
            <a:ext cx="98773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1162800" y="4477680"/>
            <a:ext cx="98773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338400"/>
            <a:ext cx="109724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162800" y="2675520"/>
            <a:ext cx="48200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24400" y="2675520"/>
            <a:ext cx="48200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1162800" y="4477680"/>
            <a:ext cx="48200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224400" y="4477680"/>
            <a:ext cx="48200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338400"/>
            <a:ext cx="109724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162800" y="2675520"/>
            <a:ext cx="31802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02520" y="2675520"/>
            <a:ext cx="31802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7842240" y="2675520"/>
            <a:ext cx="31802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1162800" y="4477680"/>
            <a:ext cx="31802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4502520" y="4477680"/>
            <a:ext cx="31802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7842240" y="4477680"/>
            <a:ext cx="31802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338400"/>
            <a:ext cx="109724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1162800" y="2675520"/>
            <a:ext cx="9877320" cy="3450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338400"/>
            <a:ext cx="109724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162800" y="2675520"/>
            <a:ext cx="98773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338400"/>
            <a:ext cx="109724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162800" y="2675520"/>
            <a:ext cx="482004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24400" y="2675520"/>
            <a:ext cx="482004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338400"/>
            <a:ext cx="109724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ubTitle"/>
          </p:nvPr>
        </p:nvSpPr>
        <p:spPr>
          <a:xfrm>
            <a:off x="609480" y="338400"/>
            <a:ext cx="10972440" cy="580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338400"/>
            <a:ext cx="109724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162800" y="2675520"/>
            <a:ext cx="48200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24400" y="2675520"/>
            <a:ext cx="482004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1162800" y="4477680"/>
            <a:ext cx="48200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338400"/>
            <a:ext cx="109724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1162800" y="2675520"/>
            <a:ext cx="9877320" cy="3450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338400"/>
            <a:ext cx="109724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162800" y="2675520"/>
            <a:ext cx="482004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224400" y="2675520"/>
            <a:ext cx="48200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224400" y="4477680"/>
            <a:ext cx="48200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338400"/>
            <a:ext cx="109724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1162800" y="2675520"/>
            <a:ext cx="48200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224400" y="2675520"/>
            <a:ext cx="48200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1162800" y="4477680"/>
            <a:ext cx="98773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338400"/>
            <a:ext cx="109724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162800" y="2675520"/>
            <a:ext cx="98773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1162800" y="4477680"/>
            <a:ext cx="98773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338400"/>
            <a:ext cx="109724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1162800" y="2675520"/>
            <a:ext cx="48200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24400" y="2675520"/>
            <a:ext cx="48200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1162800" y="4477680"/>
            <a:ext cx="48200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6224400" y="4477680"/>
            <a:ext cx="48200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338400"/>
            <a:ext cx="109724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162800" y="2675520"/>
            <a:ext cx="31802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02520" y="2675520"/>
            <a:ext cx="31802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7842240" y="2675520"/>
            <a:ext cx="31802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1162800" y="4477680"/>
            <a:ext cx="31802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body"/>
          </p:nvPr>
        </p:nvSpPr>
        <p:spPr>
          <a:xfrm>
            <a:off x="4502520" y="4477680"/>
            <a:ext cx="31802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 type="body"/>
          </p:nvPr>
        </p:nvSpPr>
        <p:spPr>
          <a:xfrm>
            <a:off x="7842240" y="4477680"/>
            <a:ext cx="31802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338400"/>
            <a:ext cx="109724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162800" y="2675520"/>
            <a:ext cx="98773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338400"/>
            <a:ext cx="109724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162800" y="2675520"/>
            <a:ext cx="482004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24400" y="2675520"/>
            <a:ext cx="482004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338400"/>
            <a:ext cx="109724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subTitle"/>
          </p:nvPr>
        </p:nvSpPr>
        <p:spPr>
          <a:xfrm>
            <a:off x="609480" y="338400"/>
            <a:ext cx="10972440" cy="580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338400"/>
            <a:ext cx="109724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162800" y="2675520"/>
            <a:ext cx="48200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24400" y="2675520"/>
            <a:ext cx="482004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162800" y="4477680"/>
            <a:ext cx="48200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338400"/>
            <a:ext cx="109724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162800" y="2675520"/>
            <a:ext cx="482004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24400" y="2675520"/>
            <a:ext cx="48200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224400" y="4477680"/>
            <a:ext cx="48200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338400"/>
            <a:ext cx="109724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162800" y="2675520"/>
            <a:ext cx="48200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24400" y="2675520"/>
            <a:ext cx="482004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1162800" y="4477680"/>
            <a:ext cx="98773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304920" y="228600"/>
            <a:ext cx="1159416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f4ab66"/>
              </a:gs>
              <a:gs pos="100000">
                <a:srgbClr val="a6560c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" name="Group 2"/>
          <p:cNvGrpSpPr/>
          <p:nvPr/>
        </p:nvGrpSpPr>
        <p:grpSpPr>
          <a:xfrm>
            <a:off x="282240" y="1679400"/>
            <a:ext cx="11630880" cy="1329480"/>
            <a:chOff x="282240" y="1679400"/>
            <a:chExt cx="11630880" cy="1329480"/>
          </a:xfrm>
        </p:grpSpPr>
        <p:sp>
          <p:nvSpPr>
            <p:cNvPr id="2" name="CustomShape 3"/>
            <p:cNvSpPr/>
            <p:nvPr/>
          </p:nvSpPr>
          <p:spPr>
            <a:xfrm>
              <a:off x="8063280" y="1824480"/>
              <a:ext cx="3834720" cy="7135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3492360" y="1696320"/>
              <a:ext cx="7392240" cy="8496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3771720" y="1708560"/>
              <a:ext cx="7290360" cy="774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479360" y="1694880"/>
              <a:ext cx="4410360" cy="65124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82240" y="1679400"/>
              <a:ext cx="11630880" cy="13294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" name="CustomShape 8"/>
          <p:cNvSpPr/>
          <p:nvPr/>
        </p:nvSpPr>
        <p:spPr>
          <a:xfrm>
            <a:off x="304920" y="228600"/>
            <a:ext cx="11594160" cy="6034680"/>
          </a:xfrm>
          <a:prstGeom prst="roundRect">
            <a:avLst>
              <a:gd name="adj" fmla="val 1272"/>
            </a:avLst>
          </a:prstGeom>
          <a:gradFill rotWithShape="0">
            <a:gsLst>
              <a:gs pos="0">
                <a:srgbClr val="a6560c"/>
              </a:gs>
              <a:gs pos="100000">
                <a:srgbClr val="f4ab66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" name="Group 9"/>
          <p:cNvGrpSpPr/>
          <p:nvPr/>
        </p:nvGrpSpPr>
        <p:grpSpPr>
          <a:xfrm>
            <a:off x="282240" y="5353920"/>
            <a:ext cx="11630880" cy="1331280"/>
            <a:chOff x="282240" y="5353920"/>
            <a:chExt cx="11630880" cy="1331280"/>
          </a:xfrm>
        </p:grpSpPr>
        <p:sp>
          <p:nvSpPr>
            <p:cNvPr id="9" name="CustomShape 10"/>
            <p:cNvSpPr/>
            <p:nvPr/>
          </p:nvSpPr>
          <p:spPr>
            <a:xfrm>
              <a:off x="8073360" y="5499360"/>
              <a:ext cx="3839760" cy="7146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3496680" y="5370840"/>
              <a:ext cx="7401960" cy="85104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3776040" y="5383080"/>
              <a:ext cx="7299720" cy="77508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7488720" y="5369760"/>
              <a:ext cx="4416120" cy="65196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282240" y="5353920"/>
              <a:ext cx="11630880" cy="13312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" name="PlaceHolder 15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el-GR" sz="4400" spc="-1" strike="noStrike">
                <a:solidFill>
                  <a:srgbClr val="ffffff"/>
                </a:solidFill>
                <a:latin typeface="Candara"/>
              </a:rPr>
              <a:t>Kλικ για επεξεργασία του τίτλου</a:t>
            </a:r>
            <a:endParaRPr b="0" lang="en-US" sz="44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5" name="PlaceHolder 16"/>
          <p:cNvSpPr>
            <a:spLocks noGrp="1"/>
          </p:cNvSpPr>
          <p:nvPr>
            <p:ph type="dt"/>
          </p:nvPr>
        </p:nvSpPr>
        <p:spPr>
          <a:xfrm>
            <a:off x="6885000" y="6250320"/>
            <a:ext cx="5048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A064EC3-C501-46F8-853C-1670074D2F67}" type="datetime">
              <a:rPr b="0" lang="el-GR" sz="1000" spc="-1" strike="noStrike">
                <a:solidFill>
                  <a:srgbClr val="1f497d"/>
                </a:solidFill>
                <a:latin typeface="Candara"/>
              </a:rPr>
              <a:t>20/9/2021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16" name="PlaceHolder 17"/>
          <p:cNvSpPr>
            <a:spLocks noGrp="1"/>
          </p:cNvSpPr>
          <p:nvPr>
            <p:ph type="ftr"/>
          </p:nvPr>
        </p:nvSpPr>
        <p:spPr>
          <a:xfrm>
            <a:off x="258120" y="6250320"/>
            <a:ext cx="50486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7" name="PlaceHolder 18"/>
          <p:cNvSpPr>
            <a:spLocks noGrp="1"/>
          </p:cNvSpPr>
          <p:nvPr>
            <p:ph type="sldNum"/>
          </p:nvPr>
        </p:nvSpPr>
        <p:spPr>
          <a:xfrm>
            <a:off x="5321520" y="6250320"/>
            <a:ext cx="15487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9FC1324B-9D0F-4219-8499-7A5F4CC160AA}" type="slidenum">
              <a:rPr b="0" lang="el-GR" sz="1000" spc="-1" strike="noStrike">
                <a:solidFill>
                  <a:srgbClr val="1f497d"/>
                </a:solidFill>
                <a:latin typeface="Candara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18" name="PlaceHolder 1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1f497d"/>
                </a:solidFill>
                <a:latin typeface="Candara"/>
              </a:rPr>
              <a:t>Click to edit the outline text format</a:t>
            </a:r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1f497d"/>
                </a:solidFill>
                <a:latin typeface="Candara"/>
              </a:rPr>
              <a:t>Second Outline Level</a:t>
            </a:r>
            <a:endParaRPr b="0" lang="en-US" sz="2000" spc="-1" strike="noStrike">
              <a:solidFill>
                <a:srgbClr val="1f497d"/>
              </a:solidFill>
              <a:latin typeface="Candar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1f497d"/>
                </a:solidFill>
                <a:latin typeface="Candara"/>
              </a:rPr>
              <a:t>Third Outline Level</a:t>
            </a:r>
            <a:endParaRPr b="0" lang="en-US" sz="1800" spc="-1" strike="noStrike">
              <a:solidFill>
                <a:srgbClr val="1f497d"/>
              </a:solidFill>
              <a:latin typeface="Candar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1f497d"/>
                </a:solidFill>
                <a:latin typeface="Candara"/>
              </a:rPr>
              <a:t>Fourth Outline Level</a:t>
            </a:r>
            <a:endParaRPr b="0" lang="en-US" sz="1600" spc="-1" strike="noStrike">
              <a:solidFill>
                <a:srgbClr val="1f497d"/>
              </a:solidFill>
              <a:latin typeface="Candar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1f497d"/>
                </a:solidFill>
                <a:latin typeface="Candara"/>
              </a:rPr>
              <a:t>Fifth Outline Level</a:t>
            </a:r>
            <a:endParaRPr b="0" lang="en-US" sz="2000" spc="-1" strike="noStrike">
              <a:solidFill>
                <a:srgbClr val="1f497d"/>
              </a:solidFill>
              <a:latin typeface="Candar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1f497d"/>
                </a:solidFill>
                <a:latin typeface="Candara"/>
              </a:rPr>
              <a:t>Sixth Outline Level</a:t>
            </a:r>
            <a:endParaRPr b="0" lang="en-US" sz="2000" spc="-1" strike="noStrike">
              <a:solidFill>
                <a:srgbClr val="1f497d"/>
              </a:solidFill>
              <a:latin typeface="Candar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1f497d"/>
                </a:solidFill>
                <a:latin typeface="Candara"/>
              </a:rPr>
              <a:t>Seventh Outline Level</a:t>
            </a:r>
            <a:endParaRPr b="0" lang="en-US" sz="2000" spc="-1" strike="noStrike">
              <a:solidFill>
                <a:srgbClr val="1f497d"/>
              </a:solid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304920" y="228600"/>
            <a:ext cx="1159416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f4ab66"/>
              </a:gs>
              <a:gs pos="100000">
                <a:srgbClr val="a6560c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6" name="Group 2"/>
          <p:cNvGrpSpPr/>
          <p:nvPr/>
        </p:nvGrpSpPr>
        <p:grpSpPr>
          <a:xfrm>
            <a:off x="282240" y="1679400"/>
            <a:ext cx="11630880" cy="1329480"/>
            <a:chOff x="282240" y="1679400"/>
            <a:chExt cx="11630880" cy="1329480"/>
          </a:xfrm>
        </p:grpSpPr>
        <p:sp>
          <p:nvSpPr>
            <p:cNvPr id="57" name="CustomShape 3"/>
            <p:cNvSpPr/>
            <p:nvPr/>
          </p:nvSpPr>
          <p:spPr>
            <a:xfrm>
              <a:off x="8063280" y="1824480"/>
              <a:ext cx="3834720" cy="7135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CustomShape 4"/>
            <p:cNvSpPr/>
            <p:nvPr/>
          </p:nvSpPr>
          <p:spPr>
            <a:xfrm>
              <a:off x="3492360" y="1696320"/>
              <a:ext cx="7392240" cy="8496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" name="CustomShape 5"/>
            <p:cNvSpPr/>
            <p:nvPr/>
          </p:nvSpPr>
          <p:spPr>
            <a:xfrm>
              <a:off x="3771720" y="1708560"/>
              <a:ext cx="7290360" cy="774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" name="CustomShape 6"/>
            <p:cNvSpPr/>
            <p:nvPr/>
          </p:nvSpPr>
          <p:spPr>
            <a:xfrm>
              <a:off x="7479360" y="1694880"/>
              <a:ext cx="4410360" cy="65124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" name="CustomShape 7"/>
            <p:cNvSpPr/>
            <p:nvPr/>
          </p:nvSpPr>
          <p:spPr>
            <a:xfrm>
              <a:off x="282240" y="1679400"/>
              <a:ext cx="11630880" cy="13294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2" name="PlaceHolder 8"/>
          <p:cNvSpPr>
            <a:spLocks noGrp="1"/>
          </p:cNvSpPr>
          <p:nvPr>
            <p:ph type="body"/>
          </p:nvPr>
        </p:nvSpPr>
        <p:spPr>
          <a:xfrm>
            <a:off x="1162800" y="2675520"/>
            <a:ext cx="9877320" cy="3450240"/>
          </a:xfrm>
          <a:prstGeom prst="rect">
            <a:avLst/>
          </a:prstGeom>
        </p:spPr>
        <p:txBody>
          <a:bodyPr>
            <a:noAutofit/>
          </a:bodyPr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dd7310"/>
              </a:buClr>
              <a:buFont typeface="Symbol"/>
              <a:buChar char=""/>
            </a:pPr>
            <a:r>
              <a:rPr b="0" lang="el-GR" sz="2400" spc="-1" strike="noStrike">
                <a:solidFill>
                  <a:srgbClr val="1f497d"/>
                </a:solidFill>
                <a:latin typeface="Candara"/>
              </a:rPr>
              <a:t>Kλικ για επεξεργασία των στυλ του υποδείγματος</a:t>
            </a:r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  <a:p>
            <a:pPr lvl="1" marL="576360" indent="-273960">
              <a:lnSpc>
                <a:spcPct val="100000"/>
              </a:lnSpc>
              <a:spcBef>
                <a:spcPts val="439"/>
              </a:spcBef>
              <a:buClr>
                <a:srgbClr val="dd7310"/>
              </a:buClr>
              <a:buFont typeface="Symbol"/>
              <a:buChar char=""/>
            </a:pPr>
            <a:r>
              <a:rPr b="0" lang="el-GR" sz="2200" spc="-1" strike="noStrike">
                <a:solidFill>
                  <a:srgbClr val="1f497d"/>
                </a:solidFill>
                <a:latin typeface="Candara"/>
              </a:rPr>
              <a:t>Δεύτερου επιπέδου</a:t>
            </a:r>
            <a:endParaRPr b="0" lang="en-US" sz="2200" spc="-1" strike="noStrike">
              <a:solidFill>
                <a:srgbClr val="1f497d"/>
              </a:solidFill>
              <a:latin typeface="Candara"/>
            </a:endParaRPr>
          </a:p>
          <a:p>
            <a:pPr lvl="2" marL="855720" indent="-228240">
              <a:lnSpc>
                <a:spcPct val="100000"/>
              </a:lnSpc>
              <a:spcBef>
                <a:spcPts val="400"/>
              </a:spcBef>
              <a:buClr>
                <a:srgbClr val="dd7310"/>
              </a:buClr>
              <a:buFont typeface="Symbol"/>
              <a:buChar char=""/>
            </a:pPr>
            <a:r>
              <a:rPr b="0" lang="el-GR" sz="2000" spc="-1" strike="noStrike">
                <a:solidFill>
                  <a:srgbClr val="1f497d"/>
                </a:solidFill>
                <a:latin typeface="Candara"/>
              </a:rPr>
              <a:t>Τρίτου επιπέδου</a:t>
            </a:r>
            <a:endParaRPr b="0" lang="en-US" sz="2000" spc="-1" strike="noStrike">
              <a:solidFill>
                <a:srgbClr val="1f497d"/>
              </a:solidFill>
              <a:latin typeface="Candara"/>
            </a:endParaRPr>
          </a:p>
          <a:p>
            <a:pPr lvl="3" marL="1143000" indent="-228240">
              <a:lnSpc>
                <a:spcPct val="100000"/>
              </a:lnSpc>
              <a:spcBef>
                <a:spcPts val="360"/>
              </a:spcBef>
              <a:buClr>
                <a:srgbClr val="dd7310"/>
              </a:buClr>
              <a:buFont typeface="Symbol"/>
              <a:buChar char=""/>
            </a:pPr>
            <a:r>
              <a:rPr b="0" lang="el-GR" sz="1800" spc="-1" strike="noStrike">
                <a:solidFill>
                  <a:srgbClr val="1f497d"/>
                </a:solidFill>
                <a:latin typeface="Candara"/>
              </a:rPr>
              <a:t>Τέταρτου επιπέδου</a:t>
            </a:r>
            <a:endParaRPr b="0" lang="en-US" sz="1800" spc="-1" strike="noStrike">
              <a:solidFill>
                <a:srgbClr val="1f497d"/>
              </a:solidFill>
              <a:latin typeface="Candara"/>
            </a:endParaRPr>
          </a:p>
          <a:p>
            <a:pPr lvl="4" marL="1463040" indent="-228240">
              <a:lnSpc>
                <a:spcPct val="100000"/>
              </a:lnSpc>
              <a:spcBef>
                <a:spcPts val="320"/>
              </a:spcBef>
              <a:buClr>
                <a:srgbClr val="dd7310"/>
              </a:buClr>
              <a:buFont typeface="Symbol"/>
              <a:buChar char=""/>
            </a:pPr>
            <a:r>
              <a:rPr b="0" lang="el-GR" sz="1600" spc="-1" strike="noStrike">
                <a:solidFill>
                  <a:srgbClr val="1f497d"/>
                </a:solidFill>
                <a:latin typeface="Candara"/>
              </a:rPr>
              <a:t>Πέμπτου επιπέδου</a:t>
            </a:r>
            <a:endParaRPr b="0" lang="en-US" sz="16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63" name="PlaceHolder 9"/>
          <p:cNvSpPr>
            <a:spLocks noGrp="1"/>
          </p:cNvSpPr>
          <p:nvPr>
            <p:ph type="dt"/>
          </p:nvPr>
        </p:nvSpPr>
        <p:spPr>
          <a:xfrm>
            <a:off x="6885000" y="6250320"/>
            <a:ext cx="5048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017E8FB-2976-42F3-BC6D-BEF4EAFDB495}" type="datetime">
              <a:rPr b="0" lang="el-GR" sz="1000" spc="-1" strike="noStrike">
                <a:solidFill>
                  <a:srgbClr val="1f497d"/>
                </a:solidFill>
                <a:latin typeface="Candara"/>
              </a:rPr>
              <a:t>20/9/2021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64" name="PlaceHolder 10"/>
          <p:cNvSpPr>
            <a:spLocks noGrp="1"/>
          </p:cNvSpPr>
          <p:nvPr>
            <p:ph type="ftr"/>
          </p:nvPr>
        </p:nvSpPr>
        <p:spPr>
          <a:xfrm>
            <a:off x="258120" y="6250320"/>
            <a:ext cx="50486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65" name="PlaceHolder 11"/>
          <p:cNvSpPr>
            <a:spLocks noGrp="1"/>
          </p:cNvSpPr>
          <p:nvPr>
            <p:ph type="sldNum"/>
          </p:nvPr>
        </p:nvSpPr>
        <p:spPr>
          <a:xfrm>
            <a:off x="5321520" y="6250320"/>
            <a:ext cx="15487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751DCC65-9C6F-4C0A-9697-F6D06334E99A}" type="slidenum">
              <a:rPr b="0" lang="el-GR" sz="1000" spc="-1" strike="noStrike">
                <a:solidFill>
                  <a:srgbClr val="1f497d"/>
                </a:solidFill>
                <a:latin typeface="Candara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66" name="PlaceHolder 12"/>
          <p:cNvSpPr>
            <a:spLocks noGrp="1"/>
          </p:cNvSpPr>
          <p:nvPr>
            <p:ph type="title"/>
          </p:nvPr>
        </p:nvSpPr>
        <p:spPr>
          <a:xfrm>
            <a:off x="609480" y="338400"/>
            <a:ext cx="10972440" cy="12524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4400" spc="-1" strike="noStrike">
                <a:solidFill>
                  <a:srgbClr val="ffffff"/>
                </a:solidFill>
                <a:latin typeface="Candara"/>
              </a:rPr>
              <a:t>Kλικ για επεξεργασία του τίτλου</a:t>
            </a:r>
            <a:endParaRPr b="0" lang="en-US" sz="44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yqlbn_nI2w8" TargetMode="External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2279520" y="548640"/>
            <a:ext cx="7772040" cy="17798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15000"/>
              </a:lnSpc>
              <a:spcAft>
                <a:spcPts val="1001"/>
              </a:spcAft>
            </a:pPr>
            <a:br/>
            <a:r>
              <a:rPr b="0" lang="el-GR" sz="4400" spc="-1" strike="noStrike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b="0" lang="en-US" sz="4400" spc="-1" strike="noStrike">
                <a:solidFill>
                  <a:srgbClr val="ffffff"/>
                </a:solidFill>
                <a:latin typeface="Calibri"/>
                <a:ea typeface="Calibri"/>
              </a:rPr>
              <a:t>Our English Class</a:t>
            </a:r>
            <a:br/>
            <a:endParaRPr b="0" lang="en-US" sz="44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3143520" y="2853000"/>
            <a:ext cx="6400440" cy="1472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l-GR" sz="2000" spc="-1" strike="noStrike">
                <a:solidFill>
                  <a:srgbClr val="000000"/>
                </a:solidFill>
                <a:latin typeface="Candara"/>
                <a:ea typeface="ＭＳ Ｐゴシック"/>
              </a:rPr>
              <a:t>Ms Vasso Liberiou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l-GR" sz="2000" spc="-1" strike="noStrike">
                <a:solidFill>
                  <a:srgbClr val="000000"/>
                </a:solidFill>
                <a:latin typeface="Candara"/>
                <a:ea typeface="ＭＳ Ｐゴシック"/>
              </a:rPr>
              <a:t>2nd Primary School of Skiathos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5" name="TextShape 3"/>
          <p:cNvSpPr txBox="1"/>
          <p:nvPr/>
        </p:nvSpPr>
        <p:spPr>
          <a:xfrm>
            <a:off x="258120" y="6250320"/>
            <a:ext cx="50486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d0d0d"/>
                </a:solidFill>
                <a:latin typeface="Candara"/>
              </a:rPr>
              <a:t>English Language</a:t>
            </a:r>
            <a:r>
              <a:rPr b="0" lang="el-GR" sz="1000" spc="-1" strike="noStrike">
                <a:solidFill>
                  <a:srgbClr val="0d0d0d"/>
                </a:solidFill>
                <a:latin typeface="Candara"/>
              </a:rPr>
              <a:t> -</a:t>
            </a:r>
            <a:endParaRPr b="0" lang="en-US" sz="1000" spc="-1" strike="noStrike">
              <a:latin typeface="Times New Roman"/>
            </a:endParaRPr>
          </a:p>
        </p:txBody>
      </p:sp>
      <p:pic>
        <p:nvPicPr>
          <p:cNvPr id="106" name="Picture 2" descr="F:\4.png"/>
          <p:cNvPicPr/>
          <p:nvPr/>
        </p:nvPicPr>
        <p:blipFill>
          <a:blip r:embed="rId1"/>
          <a:stretch/>
        </p:blipFill>
        <p:spPr>
          <a:xfrm>
            <a:off x="8976240" y="2205000"/>
            <a:ext cx="1475280" cy="273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 descr="F:\4.png"/>
          <p:cNvPicPr/>
          <p:nvPr/>
        </p:nvPicPr>
        <p:blipFill>
          <a:blip r:embed="rId1"/>
          <a:stretch/>
        </p:blipFill>
        <p:spPr>
          <a:xfrm>
            <a:off x="9336240" y="376560"/>
            <a:ext cx="1164600" cy="1899720"/>
          </a:xfrm>
          <a:prstGeom prst="rect">
            <a:avLst/>
          </a:prstGeom>
          <a:ln>
            <a:noFill/>
          </a:ln>
        </p:spPr>
      </p:pic>
      <p:pic>
        <p:nvPicPr>
          <p:cNvPr id="108" name="Content Placeholder 9" descr="A picture containing room&#10;&#10;Description automatically generated"/>
          <p:cNvPicPr/>
          <p:nvPr/>
        </p:nvPicPr>
        <p:blipFill>
          <a:blip r:embed="rId2"/>
          <a:stretch/>
        </p:blipFill>
        <p:spPr>
          <a:xfrm>
            <a:off x="516960" y="1810800"/>
            <a:ext cx="1086480" cy="189972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2355840" y="1659960"/>
            <a:ext cx="2724120" cy="1669680"/>
          </a:xfrm>
          <a:prstGeom prst="wedgeEllipseCallout">
            <a:avLst>
              <a:gd name="adj1" fmla="val -74563"/>
              <a:gd name="adj2" fmla="val -15794"/>
            </a:avLst>
          </a:prstGeom>
          <a:solidFill>
            <a:schemeClr val="bg1"/>
          </a:solidFill>
          <a:ln>
            <a:solidFill>
              <a:srgbClr val="723c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ndara"/>
              </a:rPr>
              <a:t>HELLO!!!!!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10" name="Picture 12" descr="A close up of a logo&#10;&#10;Description automatically generated"/>
          <p:cNvPicPr/>
          <p:nvPr/>
        </p:nvPicPr>
        <p:blipFill>
          <a:blip r:embed="rId3"/>
          <a:stretch/>
        </p:blipFill>
        <p:spPr>
          <a:xfrm>
            <a:off x="7329240" y="2693880"/>
            <a:ext cx="1086480" cy="1947600"/>
          </a:xfrm>
          <a:prstGeom prst="rect">
            <a:avLst/>
          </a:prstGeom>
          <a:ln>
            <a:noFill/>
          </a:ln>
        </p:spPr>
      </p:pic>
      <p:sp>
        <p:nvSpPr>
          <p:cNvPr id="111" name="CustomShape 2"/>
          <p:cNvSpPr/>
          <p:nvPr/>
        </p:nvSpPr>
        <p:spPr>
          <a:xfrm>
            <a:off x="4444200" y="3183120"/>
            <a:ext cx="2369520" cy="1548720"/>
          </a:xfrm>
          <a:prstGeom prst="wedgeEllipseCallout">
            <a:avLst>
              <a:gd name="adj1" fmla="val 72756"/>
              <a:gd name="adj2" fmla="val -40156"/>
            </a:avLst>
          </a:prstGeom>
          <a:solidFill>
            <a:schemeClr val="bg1"/>
          </a:solidFill>
          <a:ln>
            <a:solidFill>
              <a:srgbClr val="723c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ndara"/>
              </a:rPr>
              <a:t>HI!!!!!!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12" name="Picture 15" descr="A picture containing computer&#10;&#10;Description automatically generated"/>
          <p:cNvPicPr/>
          <p:nvPr/>
        </p:nvPicPr>
        <p:blipFill>
          <a:blip r:embed="rId4"/>
          <a:stretch/>
        </p:blipFill>
        <p:spPr>
          <a:xfrm>
            <a:off x="493560" y="3826080"/>
            <a:ext cx="2156040" cy="2715480"/>
          </a:xfrm>
          <a:prstGeom prst="rect">
            <a:avLst/>
          </a:prstGeom>
          <a:ln>
            <a:noFill/>
          </a:ln>
        </p:spPr>
      </p:pic>
      <p:sp>
        <p:nvSpPr>
          <p:cNvPr id="113" name="CustomShape 3"/>
          <p:cNvSpPr/>
          <p:nvPr/>
        </p:nvSpPr>
        <p:spPr>
          <a:xfrm>
            <a:off x="3813120" y="4856040"/>
            <a:ext cx="2534400" cy="1548720"/>
          </a:xfrm>
          <a:prstGeom prst="wedgeEllipseCallout">
            <a:avLst>
              <a:gd name="adj1" fmla="val -107245"/>
              <a:gd name="adj2" fmla="val -52219"/>
            </a:avLst>
          </a:prstGeom>
          <a:solidFill>
            <a:schemeClr val="bg1"/>
          </a:solidFill>
          <a:ln>
            <a:solidFill>
              <a:srgbClr val="723c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ndara"/>
              </a:rPr>
              <a:t>I’ m your English teacher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14" name="Picture 18" descr="A picture containing room&#10;&#10;Description automatically generated"/>
          <p:cNvPicPr/>
          <p:nvPr/>
        </p:nvPicPr>
        <p:blipFill>
          <a:blip r:embed="rId5"/>
          <a:stretch/>
        </p:blipFill>
        <p:spPr>
          <a:xfrm>
            <a:off x="8416080" y="4581000"/>
            <a:ext cx="3278880" cy="2098440"/>
          </a:xfrm>
          <a:prstGeom prst="rect">
            <a:avLst/>
          </a:prstGeom>
          <a:ln>
            <a:noFill/>
          </a:ln>
        </p:spPr>
      </p:pic>
      <p:sp>
        <p:nvSpPr>
          <p:cNvPr id="115" name="CustomShape 4"/>
          <p:cNvSpPr/>
          <p:nvPr/>
        </p:nvSpPr>
        <p:spPr>
          <a:xfrm>
            <a:off x="8504280" y="2693880"/>
            <a:ext cx="2957400" cy="1656000"/>
          </a:xfrm>
          <a:prstGeom prst="wedgeEllipseCallout">
            <a:avLst>
              <a:gd name="adj1" fmla="val 1657"/>
              <a:gd name="adj2" fmla="val 101828"/>
            </a:avLst>
          </a:prstGeom>
          <a:solidFill>
            <a:schemeClr val="bg1"/>
          </a:solidFill>
          <a:ln>
            <a:solidFill>
              <a:srgbClr val="723c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ndara"/>
              </a:rPr>
              <a:t>This is your English class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" fill="hold"/>
                                        <p:tgtEl>
                                          <p:spTgt spid="10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nodeType="with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0" dur="1" fill="hold"/>
                                        <p:tgtEl>
                                          <p:spTgt spid="10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5" dur="1" fill="hold"/>
                                        <p:tgtEl>
                                          <p:spTgt spid="1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nodeType="with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8" dur="1" fill="hold"/>
                                        <p:tgtEl>
                                          <p:spTgt spid="1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3" dur="1" fill="hold"/>
                                        <p:tgtEl>
                                          <p:spTgt spid="1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nodeType="with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6" dur="1" fill="hold"/>
                                        <p:tgtEl>
                                          <p:spTgt spid="1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1" dur="1" fill="hold"/>
                                        <p:tgtEl>
                                          <p:spTgt spid="1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nodeType="with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4" dur="1" fill="hold"/>
                                        <p:tgtEl>
                                          <p:spTgt spid="1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Content Placeholder 5" descr="A picture containing computer&#10;&#10;Description automatically generated"/>
          <p:cNvPicPr/>
          <p:nvPr/>
        </p:nvPicPr>
        <p:blipFill>
          <a:blip r:embed="rId1"/>
          <a:stretch/>
        </p:blipFill>
        <p:spPr>
          <a:xfrm>
            <a:off x="549000" y="3799800"/>
            <a:ext cx="2049840" cy="2581920"/>
          </a:xfrm>
          <a:prstGeom prst="rect">
            <a:avLst/>
          </a:prstGeom>
          <a:ln>
            <a:noFill/>
          </a:ln>
        </p:spPr>
      </p:pic>
      <p:pic>
        <p:nvPicPr>
          <p:cNvPr id="117" name="Picture 2" descr="F:\4.png"/>
          <p:cNvPicPr/>
          <p:nvPr/>
        </p:nvPicPr>
        <p:blipFill>
          <a:blip r:embed="rId2"/>
          <a:stretch/>
        </p:blipFill>
        <p:spPr>
          <a:xfrm>
            <a:off x="9336240" y="376560"/>
            <a:ext cx="1164600" cy="189972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1960200" y="1853280"/>
            <a:ext cx="3358800" cy="1735200"/>
          </a:xfrm>
          <a:prstGeom prst="wedgeEllipseCallout">
            <a:avLst>
              <a:gd name="adj1" fmla="val -39072"/>
              <a:gd name="adj2" fmla="val 102063"/>
            </a:avLst>
          </a:prstGeom>
          <a:solidFill>
            <a:schemeClr val="bg1"/>
          </a:solidFill>
          <a:ln>
            <a:solidFill>
              <a:srgbClr val="723c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ndara"/>
              </a:rPr>
              <a:t>My name is _________________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ndara"/>
              </a:rPr>
              <a:t>What’s your name?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19" name="Picture 8" descr="A picture containing clock&#10;&#10;Description automatically generated"/>
          <p:cNvPicPr/>
          <p:nvPr/>
        </p:nvPicPr>
        <p:blipFill>
          <a:blip r:embed="rId3"/>
          <a:stretch/>
        </p:blipFill>
        <p:spPr>
          <a:xfrm flipH="1">
            <a:off x="6096600" y="4573800"/>
            <a:ext cx="1150200" cy="1808280"/>
          </a:xfrm>
          <a:prstGeom prst="rect">
            <a:avLst/>
          </a:prstGeom>
          <a:ln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4010040" y="4269960"/>
            <a:ext cx="2049840" cy="1283040"/>
          </a:xfrm>
          <a:prstGeom prst="wedgeEllipseCallout">
            <a:avLst>
              <a:gd name="adj1" fmla="val 58544"/>
              <a:gd name="adj2" fmla="val 44853"/>
            </a:avLst>
          </a:prstGeom>
          <a:solidFill>
            <a:schemeClr val="bg1"/>
          </a:solidFill>
          <a:ln>
            <a:solidFill>
              <a:srgbClr val="723c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ndara"/>
              </a:rPr>
              <a:t>My name is __________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21" name="Picture 4" descr="A picture containing room&#10;&#10;Description automatically generated"/>
          <p:cNvPicPr/>
          <p:nvPr/>
        </p:nvPicPr>
        <p:blipFill>
          <a:blip r:embed="rId4"/>
          <a:stretch/>
        </p:blipFill>
        <p:spPr>
          <a:xfrm>
            <a:off x="9909000" y="4513320"/>
            <a:ext cx="1668960" cy="1868400"/>
          </a:xfrm>
          <a:prstGeom prst="rect">
            <a:avLst/>
          </a:prstGeom>
          <a:ln>
            <a:noFill/>
          </a:ln>
        </p:spPr>
      </p:pic>
      <p:sp>
        <p:nvSpPr>
          <p:cNvPr id="122" name="CustomShape 3"/>
          <p:cNvSpPr/>
          <p:nvPr/>
        </p:nvSpPr>
        <p:spPr>
          <a:xfrm>
            <a:off x="7860600" y="4110480"/>
            <a:ext cx="1979280" cy="1283040"/>
          </a:xfrm>
          <a:prstGeom prst="wedgeEllipseCallout">
            <a:avLst>
              <a:gd name="adj1" fmla="val 60099"/>
              <a:gd name="adj2" fmla="val 52696"/>
            </a:avLst>
          </a:prstGeom>
          <a:solidFill>
            <a:schemeClr val="bg1"/>
          </a:solidFill>
          <a:ln>
            <a:solidFill>
              <a:srgbClr val="723c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ndara"/>
              </a:rPr>
              <a:t>Nice to meet you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23" name="Picture 10" descr="A picture containing room&#10;&#10;Description automatically generated"/>
          <p:cNvPicPr/>
          <p:nvPr/>
        </p:nvPicPr>
        <p:blipFill>
          <a:blip r:embed="rId5"/>
          <a:stretch/>
        </p:blipFill>
        <p:spPr>
          <a:xfrm>
            <a:off x="9918720" y="2594520"/>
            <a:ext cx="1404360" cy="1320120"/>
          </a:xfrm>
          <a:prstGeom prst="rect">
            <a:avLst/>
          </a:prstGeom>
          <a:ln>
            <a:noFill/>
          </a:ln>
        </p:spPr>
      </p:pic>
      <p:sp>
        <p:nvSpPr>
          <p:cNvPr id="124" name="CustomShape 4"/>
          <p:cNvSpPr/>
          <p:nvPr/>
        </p:nvSpPr>
        <p:spPr>
          <a:xfrm>
            <a:off x="6878880" y="2399400"/>
            <a:ext cx="2315160" cy="1189080"/>
          </a:xfrm>
          <a:prstGeom prst="wedgeEllipseCallout">
            <a:avLst>
              <a:gd name="adj1" fmla="val 81341"/>
              <a:gd name="adj2" fmla="val -8024"/>
            </a:avLst>
          </a:prstGeom>
          <a:solidFill>
            <a:schemeClr val="bg1"/>
          </a:solidFill>
          <a:ln>
            <a:solidFill>
              <a:srgbClr val="723c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ndara"/>
              </a:rPr>
              <a:t>Good morning!!!!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41" dur="1" fill="hold"/>
                                        <p:tgtEl>
                                          <p:spTgt spid="1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nodeType="with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44" dur="1" fill="hold"/>
                                        <p:tgtEl>
                                          <p:spTgt spid="1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49" dur="1" fill="hold"/>
                                        <p:tgtEl>
                                          <p:spTgt spid="1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nodeType="with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52" dur="1" fill="hold"/>
                                        <p:tgtEl>
                                          <p:spTgt spid="1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57" dur="1" fill="hold"/>
                                        <p:tgtEl>
                                          <p:spTgt spid="1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nodeType="with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60" dur="1" fill="hold"/>
                                        <p:tgtEl>
                                          <p:spTgt spid="1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65" dur="1" fill="hold"/>
                                        <p:tgtEl>
                                          <p:spTgt spid="1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nodeType="with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68" dur="1" fill="hold"/>
                                        <p:tgtEl>
                                          <p:spTgt spid="1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Content Placeholder 5" descr="A picture containing drawing&#10;&#10;Description automatically generated"/>
          <p:cNvPicPr/>
          <p:nvPr/>
        </p:nvPicPr>
        <p:blipFill>
          <a:blip r:embed="rId1"/>
          <a:stretch/>
        </p:blipFill>
        <p:spPr>
          <a:xfrm>
            <a:off x="302040" y="2188080"/>
            <a:ext cx="3776760" cy="2181240"/>
          </a:xfrm>
          <a:prstGeom prst="rect">
            <a:avLst/>
          </a:prstGeom>
          <a:ln>
            <a:noFill/>
          </a:ln>
        </p:spPr>
      </p:pic>
      <p:sp>
        <p:nvSpPr>
          <p:cNvPr id="126" name="TextShape 1"/>
          <p:cNvSpPr txBox="1"/>
          <p:nvPr/>
        </p:nvSpPr>
        <p:spPr>
          <a:xfrm>
            <a:off x="609480" y="338400"/>
            <a:ext cx="109724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Candara"/>
              </a:rPr>
              <a:t>English is everywhere!!!!!</a:t>
            </a:r>
            <a:endParaRPr b="0" lang="en-US" sz="44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27" name="Picture 2" descr="F:\4.png"/>
          <p:cNvPicPr/>
          <p:nvPr/>
        </p:nvPicPr>
        <p:blipFill>
          <a:blip r:embed="rId2"/>
          <a:stretch/>
        </p:blipFill>
        <p:spPr>
          <a:xfrm>
            <a:off x="9336240" y="376560"/>
            <a:ext cx="1164600" cy="1899720"/>
          </a:xfrm>
          <a:prstGeom prst="rect">
            <a:avLst/>
          </a:prstGeom>
          <a:ln>
            <a:noFill/>
          </a:ln>
        </p:spPr>
      </p:pic>
      <p:pic>
        <p:nvPicPr>
          <p:cNvPr id="128" name="Picture 7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7290000" y="2562120"/>
            <a:ext cx="4599720" cy="1486800"/>
          </a:xfrm>
          <a:prstGeom prst="rect">
            <a:avLst/>
          </a:prstGeom>
          <a:ln>
            <a:noFill/>
          </a:ln>
        </p:spPr>
      </p:pic>
      <p:pic>
        <p:nvPicPr>
          <p:cNvPr id="129" name="Picture 9" descr="A close up of a sign&#10;&#10;Description automatically generated"/>
          <p:cNvPicPr/>
          <p:nvPr/>
        </p:nvPicPr>
        <p:blipFill>
          <a:blip r:embed="rId4"/>
          <a:stretch/>
        </p:blipFill>
        <p:spPr>
          <a:xfrm>
            <a:off x="7430400" y="4779720"/>
            <a:ext cx="4315680" cy="1555920"/>
          </a:xfrm>
          <a:prstGeom prst="rect">
            <a:avLst/>
          </a:prstGeom>
          <a:ln>
            <a:noFill/>
          </a:ln>
        </p:spPr>
      </p:pic>
      <p:pic>
        <p:nvPicPr>
          <p:cNvPr id="130" name="Picture 11" descr="A sign on a pole&#10;&#10;Description automatically generated"/>
          <p:cNvPicPr/>
          <p:nvPr/>
        </p:nvPicPr>
        <p:blipFill>
          <a:blip r:embed="rId5"/>
          <a:stretch/>
        </p:blipFill>
        <p:spPr>
          <a:xfrm>
            <a:off x="4546080" y="2469240"/>
            <a:ext cx="2581200" cy="3905280"/>
          </a:xfrm>
          <a:prstGeom prst="rect">
            <a:avLst/>
          </a:prstGeom>
          <a:ln>
            <a:noFill/>
          </a:ln>
        </p:spPr>
      </p:pic>
      <p:pic>
        <p:nvPicPr>
          <p:cNvPr id="131" name="Picture 13" descr="A close up of a street sign in front of a brick building&#10;&#10;Description automatically generated"/>
          <p:cNvPicPr/>
          <p:nvPr/>
        </p:nvPicPr>
        <p:blipFill>
          <a:blip r:embed="rId6"/>
          <a:stretch/>
        </p:blipFill>
        <p:spPr>
          <a:xfrm>
            <a:off x="376920" y="4378680"/>
            <a:ext cx="3865680" cy="1956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9" dur="indefinite" restart="never" nodeType="tmRoot">
          <p:childTnLst>
            <p:seq>
              <p:cTn id="70" dur="indefinite" nodeType="mainSeq"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5" dur="1" fill="hold"/>
                                        <p:tgtEl>
                                          <p:spTgt spid="1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9" dur="1" fill="hold"/>
                                        <p:tgtEl>
                                          <p:spTgt spid="1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83" dur="1" fill="hold"/>
                                        <p:tgtEl>
                                          <p:spTgt spid="1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87" dur="1" fill="hold"/>
                                        <p:tgtEl>
                                          <p:spTgt spid="1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91" dur="1" fill="hold"/>
                                        <p:tgtEl>
                                          <p:spTgt spid="1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Content Placeholder 5" descr="A close up of a logo&#10;&#10;Description automatically generated"/>
          <p:cNvPicPr/>
          <p:nvPr/>
        </p:nvPicPr>
        <p:blipFill>
          <a:blip r:embed="rId1"/>
          <a:stretch/>
        </p:blipFill>
        <p:spPr>
          <a:xfrm>
            <a:off x="442800" y="2010600"/>
            <a:ext cx="4683240" cy="3119040"/>
          </a:xfrm>
          <a:prstGeom prst="rect">
            <a:avLst/>
          </a:prstGeom>
          <a:ln>
            <a:noFill/>
          </a:ln>
        </p:spPr>
      </p:pic>
      <p:sp>
        <p:nvSpPr>
          <p:cNvPr id="133" name="TextShape 1"/>
          <p:cNvSpPr txBox="1"/>
          <p:nvPr/>
        </p:nvSpPr>
        <p:spPr>
          <a:xfrm>
            <a:off x="609480" y="338400"/>
            <a:ext cx="109724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Candara"/>
              </a:rPr>
              <a:t>English is everywhere!!!!!</a:t>
            </a:r>
            <a:endParaRPr b="0" lang="en-US" sz="44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34" name="Picture 2" descr="F:\4.png"/>
          <p:cNvPicPr/>
          <p:nvPr/>
        </p:nvPicPr>
        <p:blipFill>
          <a:blip r:embed="rId2"/>
          <a:stretch/>
        </p:blipFill>
        <p:spPr>
          <a:xfrm>
            <a:off x="9336240" y="376560"/>
            <a:ext cx="1164600" cy="1899720"/>
          </a:xfrm>
          <a:prstGeom prst="rect">
            <a:avLst/>
          </a:prstGeom>
          <a:ln>
            <a:noFill/>
          </a:ln>
        </p:spPr>
      </p:pic>
      <p:pic>
        <p:nvPicPr>
          <p:cNvPr id="135" name="Picture 7" descr="A stop sign&#10;&#10;Description automatically generated"/>
          <p:cNvPicPr/>
          <p:nvPr/>
        </p:nvPicPr>
        <p:blipFill>
          <a:blip r:embed="rId3"/>
          <a:stretch/>
        </p:blipFill>
        <p:spPr>
          <a:xfrm>
            <a:off x="9293760" y="3202560"/>
            <a:ext cx="2514600" cy="2733840"/>
          </a:xfrm>
          <a:prstGeom prst="rect">
            <a:avLst/>
          </a:prstGeom>
          <a:ln>
            <a:noFill/>
          </a:ln>
        </p:spPr>
      </p:pic>
      <p:pic>
        <p:nvPicPr>
          <p:cNvPr id="136" name="Picture 9" descr="A sign in front of a building&#10;&#10;Description automatically generated"/>
          <p:cNvPicPr/>
          <p:nvPr/>
        </p:nvPicPr>
        <p:blipFill>
          <a:blip r:embed="rId4"/>
          <a:stretch/>
        </p:blipFill>
        <p:spPr>
          <a:xfrm>
            <a:off x="693360" y="4838760"/>
            <a:ext cx="4181760" cy="1704960"/>
          </a:xfrm>
          <a:prstGeom prst="rect">
            <a:avLst/>
          </a:prstGeom>
          <a:ln>
            <a:noFill/>
          </a:ln>
        </p:spPr>
      </p:pic>
      <p:pic>
        <p:nvPicPr>
          <p:cNvPr id="137" name="Picture 13" descr="A picture containing drawing, plate&#10;&#10;Description automatically generated"/>
          <p:cNvPicPr/>
          <p:nvPr/>
        </p:nvPicPr>
        <p:blipFill>
          <a:blip r:embed="rId5"/>
          <a:stretch/>
        </p:blipFill>
        <p:spPr>
          <a:xfrm>
            <a:off x="5234760" y="3490560"/>
            <a:ext cx="3682440" cy="2624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2" dur="indefinite" restart="never" nodeType="tmRoot">
          <p:childTnLst>
            <p:seq>
              <p:cTn id="93" dur="indefinite" nodeType="mainSeq"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98" dur="1" fill="hold"/>
                                        <p:tgtEl>
                                          <p:spTgt spid="1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02" dur="1" fill="hold"/>
                                        <p:tgtEl>
                                          <p:spTgt spid="1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06" dur="1" fill="hold"/>
                                        <p:tgtEl>
                                          <p:spTgt spid="1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10" dur="1" fill="hold"/>
                                        <p:tgtEl>
                                          <p:spTgt spid="1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609480" y="338400"/>
            <a:ext cx="109724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Candara"/>
              </a:rPr>
              <a:t>English is everywhere!!!!!</a:t>
            </a:r>
            <a:endParaRPr b="0" lang="en-US" sz="44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39" name="Picture 2" descr="F:\4.png"/>
          <p:cNvPicPr/>
          <p:nvPr/>
        </p:nvPicPr>
        <p:blipFill>
          <a:blip r:embed="rId1"/>
          <a:stretch/>
        </p:blipFill>
        <p:spPr>
          <a:xfrm>
            <a:off x="9336240" y="376560"/>
            <a:ext cx="1164600" cy="1899720"/>
          </a:xfrm>
          <a:prstGeom prst="rect">
            <a:avLst/>
          </a:prstGeom>
          <a:ln>
            <a:noFill/>
          </a:ln>
        </p:spPr>
      </p:pic>
      <p:pic>
        <p:nvPicPr>
          <p:cNvPr id="140" name="Picture 9" descr="A sign on the side of a tree&#10;&#10;Description automatically generated"/>
          <p:cNvPicPr/>
          <p:nvPr/>
        </p:nvPicPr>
        <p:blipFill>
          <a:blip r:embed="rId2"/>
          <a:stretch/>
        </p:blipFill>
        <p:spPr>
          <a:xfrm>
            <a:off x="6216120" y="2741760"/>
            <a:ext cx="4904280" cy="3678120"/>
          </a:xfrm>
          <a:prstGeom prst="rect">
            <a:avLst/>
          </a:prstGeom>
          <a:ln>
            <a:noFill/>
          </a:ln>
        </p:spPr>
      </p:pic>
      <p:sp>
        <p:nvSpPr>
          <p:cNvPr id="141" name="TextShape 2"/>
          <p:cNvSpPr txBox="1"/>
          <p:nvPr/>
        </p:nvSpPr>
        <p:spPr>
          <a:xfrm>
            <a:off x="1162800" y="2675520"/>
            <a:ext cx="9877320" cy="3450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pic>
        <p:nvPicPr>
          <p:cNvPr id="142" name="Picture 4" descr="Supermarket clipart. Free download transparent .PNG | Creazilla"/>
          <p:cNvPicPr/>
          <p:nvPr/>
        </p:nvPicPr>
        <p:blipFill>
          <a:blip r:embed="rId3"/>
          <a:stretch/>
        </p:blipFill>
        <p:spPr>
          <a:xfrm>
            <a:off x="1611360" y="2123280"/>
            <a:ext cx="3188160" cy="3052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1" dur="indefinite" restart="never" nodeType="tmRoot">
          <p:childTnLst>
            <p:seq>
              <p:cTn id="112" dur="indefinite" nodeType="mainSeq"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17" dur="1" fill="hold"/>
                                        <p:tgtEl>
                                          <p:spTgt spid="1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after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21" dur="1" fill="hold"/>
                                        <p:tgtEl>
                                          <p:spTgt spid="14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1162800" y="2734920"/>
            <a:ext cx="9877320" cy="3959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dd7310"/>
              </a:buClr>
              <a:buFont typeface="Symbol"/>
              <a:buChar char=""/>
            </a:pPr>
            <a:r>
              <a:rPr b="0" lang="en-US" sz="2400" spc="-1" strike="noStrike" u="sng">
                <a:solidFill>
                  <a:srgbClr val="0000ff"/>
                </a:solidFill>
                <a:uFillTx/>
                <a:latin typeface="Arial Unicode MS"/>
                <a:ea typeface="Calibri"/>
                <a:hlinkClick r:id="rId1"/>
              </a:rPr>
              <a:t>https://www.youtube.com/watch?v=yqlbn_nI2w8</a:t>
            </a:r>
            <a:r>
              <a:rPr b="0" lang="en-US" sz="2400" spc="-1" strike="noStrike">
                <a:solidFill>
                  <a:srgbClr val="1f497d"/>
                </a:solidFill>
                <a:latin typeface="Arial Unicode MS"/>
                <a:ea typeface="Calibri"/>
              </a:rPr>
              <a:t> </a:t>
            </a:r>
            <a:endParaRPr b="0" lang="en-US" sz="2400" spc="-1" strike="noStrike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609480" y="338400"/>
            <a:ext cx="109724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Candara"/>
              </a:rPr>
              <a:t>What’s your name? </a:t>
            </a:r>
            <a:endParaRPr b="0" lang="en-US" sz="44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45" name="Picture 4" descr=""/>
          <p:cNvPicPr/>
          <p:nvPr/>
        </p:nvPicPr>
        <p:blipFill>
          <a:blip r:embed="rId2"/>
          <a:stretch/>
        </p:blipFill>
        <p:spPr>
          <a:xfrm>
            <a:off x="9412920" y="338400"/>
            <a:ext cx="1164240" cy="1901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7310"/>
      </a:accent1>
      <a:accent2>
        <a:srgbClr val="de7310"/>
      </a:accent2>
      <a:accent3>
        <a:srgbClr val="dd7310"/>
      </a:accent3>
      <a:accent4>
        <a:srgbClr val="de7310"/>
      </a:accent4>
      <a:accent5>
        <a:srgbClr val="de731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7310"/>
      </a:accent1>
      <a:accent2>
        <a:srgbClr val="de7310"/>
      </a:accent2>
      <a:accent3>
        <a:srgbClr val="dd7310"/>
      </a:accent3>
      <a:accent4>
        <a:srgbClr val="de7310"/>
      </a:accent4>
      <a:accent5>
        <a:srgbClr val="de731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Application>LibreOffice/6.4.3.2$Windows_X86_64 LibreOffice_project/747b5d0ebf89f41c860ec2a39efd7cb15b54f2d8</Application>
  <Words>59</Words>
  <Paragraphs>19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2020-07-09T14:46:23Z</dcterms:created>
  <dc:creator>Charalampos Ntonis</dc:creator>
  <dc:description/>
  <dc:language>en-US</dc:language>
  <cp:lastModifiedBy/>
  <dcterms:modified xsi:type="dcterms:W3CDTF">2021-09-20T20:41:56Z</dcterms:modified>
  <cp:revision>16</cp:revision>
  <dc:subject/>
  <dc:title>Our English Class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Προσαρμογή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