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helsea Market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helseaMarke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e18fefa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e18fefa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42.png"/><Relationship Id="rId42" Type="http://schemas.openxmlformats.org/officeDocument/2006/relationships/image" Target="../media/image30.png"/><Relationship Id="rId41" Type="http://schemas.openxmlformats.org/officeDocument/2006/relationships/image" Target="../media/image40.png"/><Relationship Id="rId44" Type="http://schemas.openxmlformats.org/officeDocument/2006/relationships/hyperlink" Target="https://www.youtube.com/watch?v=TFVjU-dsIM8" TargetMode="External"/><Relationship Id="rId43" Type="http://schemas.openxmlformats.org/officeDocument/2006/relationships/image" Target="../media/image36.png"/><Relationship Id="rId46" Type="http://schemas.openxmlformats.org/officeDocument/2006/relationships/image" Target="../media/image41.gif"/><Relationship Id="rId4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Relationship Id="rId48" Type="http://schemas.openxmlformats.org/officeDocument/2006/relationships/image" Target="../media/image45.png"/><Relationship Id="rId47" Type="http://schemas.openxmlformats.org/officeDocument/2006/relationships/image" Target="../media/image37.png"/><Relationship Id="rId49" Type="http://schemas.openxmlformats.org/officeDocument/2006/relationships/image" Target="../media/image48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7.png"/><Relationship Id="rId8" Type="http://schemas.openxmlformats.org/officeDocument/2006/relationships/image" Target="../media/image6.gif"/><Relationship Id="rId31" Type="http://schemas.openxmlformats.org/officeDocument/2006/relationships/image" Target="../media/image22.png"/><Relationship Id="rId30" Type="http://schemas.openxmlformats.org/officeDocument/2006/relationships/image" Target="../media/image29.png"/><Relationship Id="rId33" Type="http://schemas.openxmlformats.org/officeDocument/2006/relationships/image" Target="../media/image23.png"/><Relationship Id="rId32" Type="http://schemas.openxmlformats.org/officeDocument/2006/relationships/image" Target="../media/image25.png"/><Relationship Id="rId35" Type="http://schemas.openxmlformats.org/officeDocument/2006/relationships/image" Target="../media/image33.png"/><Relationship Id="rId34" Type="http://schemas.openxmlformats.org/officeDocument/2006/relationships/image" Target="../media/image38.png"/><Relationship Id="rId37" Type="http://schemas.openxmlformats.org/officeDocument/2006/relationships/image" Target="../media/image39.png"/><Relationship Id="rId36" Type="http://schemas.openxmlformats.org/officeDocument/2006/relationships/image" Target="../media/image35.png"/><Relationship Id="rId39" Type="http://schemas.openxmlformats.org/officeDocument/2006/relationships/image" Target="../media/image32.png"/><Relationship Id="rId38" Type="http://schemas.openxmlformats.org/officeDocument/2006/relationships/image" Target="../media/image43.png"/><Relationship Id="rId62" Type="http://schemas.openxmlformats.org/officeDocument/2006/relationships/hyperlink" Target="https://wordwall.net/resource/10810291" TargetMode="External"/><Relationship Id="rId61" Type="http://schemas.openxmlformats.org/officeDocument/2006/relationships/hyperlink" Target="https://www.liveworksheets.com/c?a=s&amp;g=%20%CE%93%20%CE%A4%CE%91%CE%9E%CE%97&amp;s=ENGLISH&amp;t=cpgm0t88q6&amp;sr=n&amp;l=rf&amp;i=dnutss&amp;r=qq&amp;db=0" TargetMode="External"/><Relationship Id="rId20" Type="http://schemas.openxmlformats.org/officeDocument/2006/relationships/image" Target="../media/image12.png"/><Relationship Id="rId63" Type="http://schemas.openxmlformats.org/officeDocument/2006/relationships/hyperlink" Target="https://sway.office.com/oWxeWxN8pKecZRrX?ref=Link&amp;loc=play" TargetMode="External"/><Relationship Id="rId22" Type="http://schemas.openxmlformats.org/officeDocument/2006/relationships/image" Target="../media/image20.png"/><Relationship Id="rId21" Type="http://schemas.openxmlformats.org/officeDocument/2006/relationships/image" Target="../media/image44.png"/><Relationship Id="rId24" Type="http://schemas.openxmlformats.org/officeDocument/2006/relationships/image" Target="../media/image21.gif"/><Relationship Id="rId23" Type="http://schemas.openxmlformats.org/officeDocument/2006/relationships/image" Target="../media/image46.png"/><Relationship Id="rId60" Type="http://schemas.openxmlformats.org/officeDocument/2006/relationships/hyperlink" Target="https://wordwall.net/resource/9508883" TargetMode="External"/><Relationship Id="rId26" Type="http://schemas.openxmlformats.org/officeDocument/2006/relationships/image" Target="../media/image28.png"/><Relationship Id="rId25" Type="http://schemas.openxmlformats.org/officeDocument/2006/relationships/image" Target="../media/image19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9" Type="http://schemas.openxmlformats.org/officeDocument/2006/relationships/image" Target="../media/image34.png"/><Relationship Id="rId51" Type="http://schemas.openxmlformats.org/officeDocument/2006/relationships/hyperlink" Target="https://quizlet.com/_5vyl5a?x=1jqt&amp;i=2ua873" TargetMode="External"/><Relationship Id="rId50" Type="http://schemas.openxmlformats.org/officeDocument/2006/relationships/image" Target="../media/image47.gif"/><Relationship Id="rId53" Type="http://schemas.openxmlformats.org/officeDocument/2006/relationships/hyperlink" Target="https://quizlet.com/_970tbz?x=1jqt&amp;i=2ua873" TargetMode="External"/><Relationship Id="rId52" Type="http://schemas.openxmlformats.org/officeDocument/2006/relationships/hyperlink" Target="https://quizlet.com/_5zycr4?x=1jqt&amp;i=2ua873" TargetMode="External"/><Relationship Id="rId11" Type="http://schemas.openxmlformats.org/officeDocument/2006/relationships/image" Target="../media/image1.png"/><Relationship Id="rId55" Type="http://schemas.openxmlformats.org/officeDocument/2006/relationships/hyperlink" Target="https://www.liveworksheets.com/c?a=s&amp;g=%CE%93%20%CE%A4%CE%91%CE%9E%CE%97&amp;s=ENGLISH&amp;t=cpgm0t88q6&amp;sr=n&amp;l=jt&amp;i=uzdzcn&amp;r=dx&amp;db=0" TargetMode="External"/><Relationship Id="rId10" Type="http://schemas.openxmlformats.org/officeDocument/2006/relationships/image" Target="../media/image2.png"/><Relationship Id="rId54" Type="http://schemas.openxmlformats.org/officeDocument/2006/relationships/hyperlink" Target="https://www.liveworksheets.com/c?a=s&amp;g=%CE%93%20%CE%A4%CE%91%CE%9E%CE%97&amp;s=ENGLISH&amp;t=cpgm0t88q6&amp;sr=n&amp;l=gx&amp;i=ocnsd&amp;r=fc&amp;db=0" TargetMode="External"/><Relationship Id="rId13" Type="http://schemas.openxmlformats.org/officeDocument/2006/relationships/image" Target="../media/image9.png"/><Relationship Id="rId57" Type="http://schemas.openxmlformats.org/officeDocument/2006/relationships/hyperlink" Target="https://www.liveworksheets.com/c?a=s&amp;g=%CE%93%20%CE%A4%CE%91%CE%9E%CE%97&amp;s=ENGLISH&amp;t=cpgm0t88q6&amp;sr=n&amp;l=yi&amp;i=usfddct&amp;r=ri&amp;db=0" TargetMode="External"/><Relationship Id="rId12" Type="http://schemas.openxmlformats.org/officeDocument/2006/relationships/image" Target="../media/image16.png"/><Relationship Id="rId56" Type="http://schemas.openxmlformats.org/officeDocument/2006/relationships/hyperlink" Target="https://www.liveworksheets.com/c?a=s&amp;g=%CE%93%20%CE%A4%CE%91%CE%9E%CE%97&amp;s=ENGLISH&amp;t=cpgm0t88q6&amp;sr=n&amp;l=nq&amp;i=txxdxu&amp;r=fc&amp;db=0" TargetMode="External"/><Relationship Id="rId15" Type="http://schemas.openxmlformats.org/officeDocument/2006/relationships/image" Target="../media/image7.png"/><Relationship Id="rId59" Type="http://schemas.openxmlformats.org/officeDocument/2006/relationships/hyperlink" Target="https://wordwall.net/resource/10104065" TargetMode="External"/><Relationship Id="rId14" Type="http://schemas.openxmlformats.org/officeDocument/2006/relationships/image" Target="../media/image15.png"/><Relationship Id="rId58" Type="http://schemas.openxmlformats.org/officeDocument/2006/relationships/hyperlink" Target="https://wordwall.net/resource/10450490" TargetMode="External"/><Relationship Id="rId17" Type="http://schemas.openxmlformats.org/officeDocument/2006/relationships/image" Target="../media/image18.png"/><Relationship Id="rId16" Type="http://schemas.openxmlformats.org/officeDocument/2006/relationships/image" Target="../media/image5.png"/><Relationship Id="rId19" Type="http://schemas.openxmlformats.org/officeDocument/2006/relationships/image" Target="../media/image14.png"/><Relationship Id="rId1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7407"/>
          <a:stretch/>
        </p:blipFill>
        <p:spPr>
          <a:xfrm>
            <a:off x="0" y="0"/>
            <a:ext cx="9144000" cy="404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39437" l="0" r="0" t="0"/>
          <a:stretch/>
        </p:blipFill>
        <p:spPr>
          <a:xfrm flipH="1">
            <a:off x="6930926" y="0"/>
            <a:ext cx="2339944" cy="51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5344" r="5877" t="59438"/>
          <a:stretch/>
        </p:blipFill>
        <p:spPr>
          <a:xfrm>
            <a:off x="1364675" y="4090000"/>
            <a:ext cx="6414651" cy="9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0" l="0" r="82769" t="0"/>
          <a:stretch/>
        </p:blipFill>
        <p:spPr>
          <a:xfrm>
            <a:off x="364863" y="377300"/>
            <a:ext cx="1286100" cy="12852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525" y="431475"/>
            <a:ext cx="105615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b="0" l="29133" r="0" t="0"/>
          <a:stretch/>
        </p:blipFill>
        <p:spPr>
          <a:xfrm>
            <a:off x="7524150" y="499850"/>
            <a:ext cx="1286100" cy="12852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6400" y="254738"/>
            <a:ext cx="1530300" cy="15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89975" y="377300"/>
            <a:ext cx="1530300" cy="15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4975" y="603125"/>
            <a:ext cx="5225350" cy="3442125"/>
          </a:xfrm>
          <a:prstGeom prst="rect">
            <a:avLst/>
          </a:prstGeom>
          <a:noFill/>
          <a:ln cap="flat" cmpd="sng" w="19050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b="39437" l="0" r="0" t="0"/>
          <a:stretch/>
        </p:blipFill>
        <p:spPr>
          <a:xfrm>
            <a:off x="1" y="0"/>
            <a:ext cx="2339944" cy="51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1">
            <a:alphaModFix/>
          </a:blip>
          <a:srcRect b="9215" l="680" r="661" t="12217"/>
          <a:stretch/>
        </p:blipFill>
        <p:spPr>
          <a:xfrm>
            <a:off x="2187413" y="80412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58225" y="-12"/>
            <a:ext cx="1554401" cy="904574"/>
          </a:xfrm>
          <a:prstGeom prst="rect">
            <a:avLst/>
          </a:prstGeom>
          <a:noFill/>
          <a:ln cap="flat" cmpd="sng" w="9525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3">
            <a:alphaModFix/>
          </a:blip>
          <a:srcRect b="16030" l="54763" r="0" t="74827"/>
          <a:stretch/>
        </p:blipFill>
        <p:spPr>
          <a:xfrm rot="5400000">
            <a:off x="5650100" y="2164899"/>
            <a:ext cx="2359549" cy="14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5">
            <a:alphaModFix/>
          </a:blip>
          <a:srcRect b="39437" l="0" r="0" t="0"/>
          <a:stretch/>
        </p:blipFill>
        <p:spPr>
          <a:xfrm flipH="1">
            <a:off x="2335101" y="0"/>
            <a:ext cx="2339944" cy="51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 b="39437" l="0" r="0" t="0"/>
          <a:stretch/>
        </p:blipFill>
        <p:spPr>
          <a:xfrm>
            <a:off x="4590976" y="0"/>
            <a:ext cx="2339944" cy="51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14">
            <a:alphaModFix/>
          </a:blip>
          <a:srcRect b="4489" l="23940" r="25848" t="22266"/>
          <a:stretch/>
        </p:blipFill>
        <p:spPr>
          <a:xfrm>
            <a:off x="-26887" y="1976375"/>
            <a:ext cx="2156775" cy="24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15">
            <a:alphaModFix/>
          </a:blip>
          <a:srcRect b="0" l="0" r="0" t="17163"/>
          <a:stretch/>
        </p:blipFill>
        <p:spPr>
          <a:xfrm flipH="1">
            <a:off x="7241325" y="1600764"/>
            <a:ext cx="2339950" cy="298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15">
            <a:alphaModFix/>
          </a:blip>
          <a:srcRect b="0" l="0" r="0" t="17163"/>
          <a:stretch/>
        </p:blipFill>
        <p:spPr>
          <a:xfrm>
            <a:off x="6434625" y="1600764"/>
            <a:ext cx="2339950" cy="298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flipH="1">
            <a:off x="7612324" y="2401048"/>
            <a:ext cx="1575550" cy="266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17">
            <a:alphaModFix/>
          </a:blip>
          <a:srcRect b="0" l="18804" r="0" t="0"/>
          <a:stretch/>
        </p:blipFill>
        <p:spPr>
          <a:xfrm flipH="1">
            <a:off x="6570325" y="3438075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26173" y="2182575"/>
            <a:ext cx="497725" cy="6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91248" y="2182575"/>
            <a:ext cx="497725" cy="6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19">
            <a:alphaModFix/>
          </a:blip>
          <a:srcRect b="0" l="21580" r="21208" t="0"/>
          <a:stretch/>
        </p:blipFill>
        <p:spPr>
          <a:xfrm>
            <a:off x="47325" y="1987000"/>
            <a:ext cx="525400" cy="7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20">
            <a:alphaModFix/>
          </a:blip>
          <a:srcRect b="9904" l="29955" r="29624" t="6650"/>
          <a:stretch/>
        </p:blipFill>
        <p:spPr>
          <a:xfrm>
            <a:off x="8670725" y="2910860"/>
            <a:ext cx="419300" cy="86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757525" y="752825"/>
            <a:ext cx="5660100" cy="4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13">
            <a:alphaModFix/>
          </a:blip>
          <a:srcRect b="16029" l="0" r="0" t="74828"/>
          <a:stretch/>
        </p:blipFill>
        <p:spPr>
          <a:xfrm>
            <a:off x="2240125" y="3257947"/>
            <a:ext cx="4663751" cy="1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13">
            <a:alphaModFix/>
          </a:blip>
          <a:srcRect b="16030" l="54763" r="0" t="74827"/>
          <a:stretch/>
        </p:blipFill>
        <p:spPr>
          <a:xfrm rot="5400000">
            <a:off x="1122750" y="2154424"/>
            <a:ext cx="2359549" cy="16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22">
            <a:alphaModFix/>
          </a:blip>
          <a:srcRect b="13175" l="24022" r="25447" t="12887"/>
          <a:stretch/>
        </p:blipFill>
        <p:spPr>
          <a:xfrm>
            <a:off x="2072875" y="3310435"/>
            <a:ext cx="732900" cy="107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22">
            <a:alphaModFix/>
          </a:blip>
          <a:srcRect b="13175" l="24022" r="25447" t="12887"/>
          <a:stretch/>
        </p:blipFill>
        <p:spPr>
          <a:xfrm>
            <a:off x="2805775" y="3310435"/>
            <a:ext cx="732900" cy="107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13">
            <a:alphaModFix/>
          </a:blip>
          <a:srcRect b="16029" l="0" r="0" t="74828"/>
          <a:stretch/>
        </p:blipFill>
        <p:spPr>
          <a:xfrm>
            <a:off x="2240125" y="1059125"/>
            <a:ext cx="4663751" cy="1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 flipH="1">
            <a:off x="7255550" y="3975614"/>
            <a:ext cx="1836750" cy="12245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6" name="Google Shape;86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739949" y="4131316"/>
            <a:ext cx="427525" cy="42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670713" y="573050"/>
            <a:ext cx="497725" cy="4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991500" y="573050"/>
            <a:ext cx="497725" cy="4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363087" y="3409324"/>
            <a:ext cx="732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210325" y="2557325"/>
            <a:ext cx="497725" cy="1074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28">
            <a:alphaModFix/>
          </a:blip>
          <a:srcRect b="0" l="19582" r="17310" t="0"/>
          <a:stretch/>
        </p:blipFill>
        <p:spPr>
          <a:xfrm rot="-835944">
            <a:off x="7783549" y="307004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29">
            <a:alphaModFix/>
          </a:blip>
          <a:srcRect b="8068" l="10590" r="12165" t="4891"/>
          <a:stretch/>
        </p:blipFill>
        <p:spPr>
          <a:xfrm>
            <a:off x="96300" y="-95900"/>
            <a:ext cx="1825175" cy="20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223825" y="499850"/>
            <a:ext cx="497725" cy="4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741938" y="499850"/>
            <a:ext cx="497725" cy="4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>
            <a:hlinkClick/>
          </p:cNvPr>
          <p:cNvSpPr/>
          <p:nvPr/>
        </p:nvSpPr>
        <p:spPr>
          <a:xfrm>
            <a:off x="135025" y="3547700"/>
            <a:ext cx="896100" cy="646800"/>
          </a:xfrm>
          <a:prstGeom prst="roundRect">
            <a:avLst>
              <a:gd fmla="val 16667" name="adj"/>
            </a:avLst>
          </a:prstGeom>
          <a:solidFill>
            <a:srgbClr val="990000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276992" y="3607788"/>
            <a:ext cx="478800" cy="59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83125" y="2038600"/>
            <a:ext cx="608125" cy="6468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31">
            <a:alphaModFix/>
          </a:blip>
          <a:srcRect b="0" l="26241" r="23486" t="0"/>
          <a:stretch/>
        </p:blipFill>
        <p:spPr>
          <a:xfrm>
            <a:off x="6899552" y="2793098"/>
            <a:ext cx="419300" cy="83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 rot="-1071136">
            <a:off x="3758197" y="655563"/>
            <a:ext cx="604960" cy="4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-61934" y="1225773"/>
            <a:ext cx="1184411" cy="8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34">
            <a:alphaModFix/>
          </a:blip>
          <a:srcRect b="0" l="24585" r="25747" t="0"/>
          <a:stretch/>
        </p:blipFill>
        <p:spPr>
          <a:xfrm>
            <a:off x="96300" y="2837012"/>
            <a:ext cx="695550" cy="6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35">
            <a:alphaModFix/>
          </a:blip>
          <a:srcRect b="4279" l="46624" r="6844" t="8024"/>
          <a:stretch/>
        </p:blipFill>
        <p:spPr>
          <a:xfrm>
            <a:off x="677500" y="2792825"/>
            <a:ext cx="732900" cy="6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504553" y="1459113"/>
            <a:ext cx="300775" cy="53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37">
            <a:alphaModFix/>
          </a:blip>
          <a:srcRect b="0" l="23287" r="24288" t="0"/>
          <a:stretch/>
        </p:blipFill>
        <p:spPr>
          <a:xfrm>
            <a:off x="2653800" y="3918750"/>
            <a:ext cx="234950" cy="4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37">
            <a:alphaModFix/>
          </a:blip>
          <a:srcRect b="0" l="22640" r="24286" t="0"/>
          <a:stretch/>
        </p:blipFill>
        <p:spPr>
          <a:xfrm rot="6429989">
            <a:off x="2830050" y="4109849"/>
            <a:ext cx="237850" cy="45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38">
            <a:alphaModFix/>
          </a:blip>
          <a:srcRect b="11425" l="11103" r="17631" t="10314"/>
          <a:stretch/>
        </p:blipFill>
        <p:spPr>
          <a:xfrm rot="-2357747">
            <a:off x="1233849" y="1613877"/>
            <a:ext cx="609887" cy="669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39">
            <a:alphaModFix/>
          </a:blip>
          <a:srcRect b="20993" l="29821" r="30154" t="18852"/>
          <a:stretch/>
        </p:blipFill>
        <p:spPr>
          <a:xfrm>
            <a:off x="1325576" y="2943137"/>
            <a:ext cx="608125" cy="51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40">
            <a:alphaModFix/>
          </a:blip>
          <a:srcRect b="0" l="0" r="0" t="22522"/>
          <a:stretch/>
        </p:blipFill>
        <p:spPr>
          <a:xfrm>
            <a:off x="5263450" y="0"/>
            <a:ext cx="1879725" cy="9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40">
            <a:alphaModFix/>
          </a:blip>
          <a:srcRect b="0" l="0" r="0" t="22522"/>
          <a:stretch/>
        </p:blipFill>
        <p:spPr>
          <a:xfrm>
            <a:off x="2228975" y="0"/>
            <a:ext cx="1879725" cy="9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>
            <a:hlinkClick/>
          </p:cNvPr>
          <p:cNvSpPr/>
          <p:nvPr/>
        </p:nvSpPr>
        <p:spPr>
          <a:xfrm>
            <a:off x="1076350" y="3547050"/>
            <a:ext cx="863400" cy="646800"/>
          </a:xfrm>
          <a:prstGeom prst="roundRect">
            <a:avLst>
              <a:gd fmla="val 16667" name="adj"/>
            </a:avLst>
          </a:prstGeom>
          <a:solidFill>
            <a:srgbClr val="990000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1245917" y="3583300"/>
            <a:ext cx="478800" cy="59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2386988" y="1197362"/>
            <a:ext cx="1346100" cy="2065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>
            <a:hlinkClick/>
          </p:cNvPr>
          <p:cNvSpPr txBox="1"/>
          <p:nvPr/>
        </p:nvSpPr>
        <p:spPr>
          <a:xfrm>
            <a:off x="2459063" y="1799877"/>
            <a:ext cx="1238100" cy="33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Story time</a:t>
            </a:r>
            <a:endParaRPr sz="13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" name="Google Shape;114;p13">
            <a:hlinkClick/>
          </p:cNvPr>
          <p:cNvSpPr txBox="1"/>
          <p:nvPr/>
        </p:nvSpPr>
        <p:spPr>
          <a:xfrm>
            <a:off x="2459063" y="2889752"/>
            <a:ext cx="1238100" cy="311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Math</a:t>
            </a:r>
            <a:endParaRPr sz="11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2576763" y="1172613"/>
            <a:ext cx="1171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Schedule </a:t>
            </a: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6" name="Google Shape;116;p13">
            <a:hlinkClick/>
          </p:cNvPr>
          <p:cNvSpPr txBox="1"/>
          <p:nvPr/>
        </p:nvSpPr>
        <p:spPr>
          <a:xfrm>
            <a:off x="2455813" y="2181577"/>
            <a:ext cx="1238100" cy="311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Lang. Art</a:t>
            </a:r>
            <a:endParaRPr sz="11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7" name="Google Shape;117;p13">
            <a:hlinkClick/>
          </p:cNvPr>
          <p:cNvSpPr txBox="1"/>
          <p:nvPr/>
        </p:nvSpPr>
        <p:spPr>
          <a:xfrm>
            <a:off x="2451663" y="2543900"/>
            <a:ext cx="1238100" cy="311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Calendar</a:t>
            </a:r>
            <a:endParaRPr sz="12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18" name="Google Shape;118;p13">
            <a:hlinkClick/>
          </p:cNvPr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247209" y="2251185"/>
            <a:ext cx="381000" cy="24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>
            <a:hlinkClick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3382684" y="1854324"/>
            <a:ext cx="273927" cy="2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>
            <a:hlinkClick/>
          </p:cNvPr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3334900" y="2861237"/>
            <a:ext cx="381000" cy="3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>
            <a:hlinkClick r:id="rId44"/>
          </p:cNvPr>
          <p:cNvSpPr txBox="1"/>
          <p:nvPr/>
        </p:nvSpPr>
        <p:spPr>
          <a:xfrm>
            <a:off x="2447913" y="1471875"/>
            <a:ext cx="1238100" cy="27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Good morning</a:t>
            </a:r>
            <a:endParaRPr sz="11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22" name="Google Shape;122;p13">
            <a:hlinkClick/>
          </p:cNvPr>
          <p:cNvPicPr preferRelativeResize="0"/>
          <p:nvPr/>
        </p:nvPicPr>
        <p:blipFill rotWithShape="1">
          <a:blip r:embed="rId45">
            <a:alphaModFix/>
          </a:blip>
          <a:srcRect b="22586" l="19561" r="15322" t="16844"/>
          <a:stretch/>
        </p:blipFill>
        <p:spPr>
          <a:xfrm>
            <a:off x="3353800" y="2544687"/>
            <a:ext cx="343225" cy="34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savecina.net: gifs png | Parrot gif, Amazing gifs, Gif" id="123" name="Google Shape;123;p13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 flipH="1">
            <a:off x="5172179" y="2302444"/>
            <a:ext cx="896175" cy="112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3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97047" y="3680471"/>
            <a:ext cx="427525" cy="37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 txBox="1"/>
          <p:nvPr/>
        </p:nvSpPr>
        <p:spPr>
          <a:xfrm>
            <a:off x="524575" y="3715400"/>
            <a:ext cx="695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Brain break</a:t>
            </a:r>
            <a:endParaRPr sz="9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6" name="Google Shape;126;p13">
            <a:hlinkClick/>
          </p:cNvPr>
          <p:cNvSpPr txBox="1"/>
          <p:nvPr/>
        </p:nvSpPr>
        <p:spPr>
          <a:xfrm>
            <a:off x="47125" y="3999800"/>
            <a:ext cx="896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itmoji Image" id="127" name="Google Shape;127;p13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5460013" y="1662512"/>
            <a:ext cx="3560675" cy="35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1107682" y="3547051"/>
            <a:ext cx="525400" cy="646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1472788" y="3854175"/>
            <a:ext cx="7329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Timer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30" name="Google Shape;130;p13">
            <a:hlinkClick/>
          </p:cNvPr>
          <p:cNvSpPr txBox="1"/>
          <p:nvPr/>
        </p:nvSpPr>
        <p:spPr>
          <a:xfrm>
            <a:off x="1161738" y="3999875"/>
            <a:ext cx="8961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332846" y="-33504"/>
            <a:ext cx="2779925" cy="9787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2" name="Google Shape;132;p13"/>
          <p:cNvSpPr/>
          <p:nvPr/>
        </p:nvSpPr>
        <p:spPr>
          <a:xfrm>
            <a:off x="2335100" y="1124150"/>
            <a:ext cx="4420800" cy="2186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0000FF"/>
                </a:solidFill>
              </a:rPr>
              <a:t>UNIT 3- Homework </a:t>
            </a:r>
            <a:endParaRPr b="1" sz="12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1. ΛΕΞΙΛΟΓΙΟ: </a:t>
            </a:r>
            <a:r>
              <a:rPr b="1" lang="en" sz="1200" u="sng">
                <a:solidFill>
                  <a:schemeClr val="hlink"/>
                </a:solidFill>
                <a:hlinkClick r:id="rId51"/>
              </a:rPr>
              <a:t>LESSON 1</a:t>
            </a:r>
            <a:r>
              <a:rPr b="1" lang="en" sz="1200">
                <a:solidFill>
                  <a:srgbClr val="38761D"/>
                </a:solidFill>
              </a:rPr>
              <a:t>, </a:t>
            </a:r>
            <a:r>
              <a:rPr b="1" lang="en" sz="1200" u="sng">
                <a:solidFill>
                  <a:schemeClr val="hlink"/>
                </a:solidFill>
                <a:hlinkClick r:id="rId52"/>
              </a:rPr>
              <a:t>LESSON 2</a:t>
            </a:r>
            <a:r>
              <a:rPr b="1" lang="en" sz="1200">
                <a:solidFill>
                  <a:srgbClr val="38761D"/>
                </a:solidFill>
              </a:rPr>
              <a:t>, </a:t>
            </a:r>
            <a:r>
              <a:rPr b="1" lang="en" sz="1200" u="sng">
                <a:solidFill>
                  <a:schemeClr val="hlink"/>
                </a:solidFill>
                <a:hlinkClick r:id="rId53"/>
              </a:rPr>
              <a:t>LESSON 3 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2. ΕΡΓΑΣΙΕΣ : </a:t>
            </a:r>
            <a:r>
              <a:rPr b="1" lang="en" sz="1200" u="sng">
                <a:solidFill>
                  <a:schemeClr val="hlink"/>
                </a:solidFill>
                <a:hlinkClick r:id="rId54"/>
              </a:rPr>
              <a:t>LESSON 1</a:t>
            </a:r>
            <a:r>
              <a:rPr b="1" lang="en" sz="1200">
                <a:solidFill>
                  <a:srgbClr val="38761D"/>
                </a:solidFill>
              </a:rPr>
              <a:t>, </a:t>
            </a:r>
            <a:r>
              <a:rPr b="1" lang="en" sz="1200" u="sng">
                <a:solidFill>
                  <a:schemeClr val="hlink"/>
                </a:solidFill>
                <a:hlinkClick r:id="rId55"/>
              </a:rPr>
              <a:t>LESSON 2</a:t>
            </a:r>
            <a:r>
              <a:rPr b="1" lang="en" sz="1200">
                <a:solidFill>
                  <a:srgbClr val="38761D"/>
                </a:solidFill>
              </a:rPr>
              <a:t>, </a:t>
            </a:r>
            <a:r>
              <a:rPr b="1" lang="en" sz="1200" u="sng">
                <a:solidFill>
                  <a:schemeClr val="hlink"/>
                </a:solidFill>
                <a:hlinkClick r:id="rId56"/>
              </a:rPr>
              <a:t>LESSON 3</a:t>
            </a:r>
            <a:r>
              <a:rPr b="1" lang="en" sz="1200">
                <a:solidFill>
                  <a:srgbClr val="38761D"/>
                </a:solidFill>
              </a:rPr>
              <a:t> and </a:t>
            </a:r>
            <a:r>
              <a:rPr b="1" lang="en" sz="1200" u="sng">
                <a:solidFill>
                  <a:schemeClr val="hlink"/>
                </a:solidFill>
                <a:hlinkClick r:id="rId57"/>
              </a:rPr>
              <a:t>LESSON 3</a:t>
            </a:r>
            <a:endParaRPr b="1" sz="1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3. ΠΑΙΧΝΙΔΙΑ: </a:t>
            </a:r>
            <a:r>
              <a:rPr b="1" lang="en" sz="1200" u="sng">
                <a:solidFill>
                  <a:schemeClr val="hlink"/>
                </a:solidFill>
                <a:hlinkClick r:id="rId58"/>
              </a:rPr>
              <a:t>LESSON 1</a:t>
            </a:r>
            <a:r>
              <a:rPr b="1" lang="en" sz="1200">
                <a:solidFill>
                  <a:srgbClr val="38761D"/>
                </a:solidFill>
              </a:rPr>
              <a:t>, </a:t>
            </a:r>
            <a:r>
              <a:rPr b="1" lang="en" sz="1200" u="sng">
                <a:solidFill>
                  <a:schemeClr val="hlink"/>
                </a:solidFill>
                <a:hlinkClick r:id="rId59"/>
              </a:rPr>
              <a:t>LESSON 2</a:t>
            </a:r>
            <a:r>
              <a:rPr b="1" lang="en" sz="1200">
                <a:solidFill>
                  <a:srgbClr val="38761D"/>
                </a:solidFill>
              </a:rPr>
              <a:t>, </a:t>
            </a:r>
            <a:r>
              <a:rPr b="1" lang="en" sz="1200" u="sng">
                <a:solidFill>
                  <a:schemeClr val="hlink"/>
                </a:solidFill>
                <a:hlinkClick r:id="rId60"/>
              </a:rPr>
              <a:t>LESSON 3</a:t>
            </a:r>
            <a:r>
              <a:rPr b="1" lang="en" sz="1200">
                <a:solidFill>
                  <a:srgbClr val="38761D"/>
                </a:solidFill>
              </a:rPr>
              <a:t> </a:t>
            </a:r>
            <a:endParaRPr b="1" sz="1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FF0000"/>
                </a:solidFill>
              </a:rPr>
              <a:t>EXTRAS:</a:t>
            </a:r>
            <a:r>
              <a:rPr b="1" lang="en" sz="1200">
                <a:solidFill>
                  <a:schemeClr val="hlink"/>
                </a:solidFill>
                <a:uFill>
                  <a:noFill/>
                </a:uFill>
                <a:hlinkClick r:id="rId61"/>
              </a:rPr>
              <a:t> a)Επανάληψη λεξιλογίου ,όλης της ενότητας</a:t>
            </a:r>
            <a:r>
              <a:rPr lang="en" sz="1200"/>
              <a:t> </a:t>
            </a:r>
            <a:r>
              <a:rPr b="1" lang="en" sz="1200" u="sng">
                <a:solidFill>
                  <a:schemeClr val="hlink"/>
                </a:solidFill>
                <a:hlinkClick r:id="rId62"/>
              </a:rPr>
              <a:t>b)Articles a/an/the</a:t>
            </a:r>
            <a:r>
              <a:rPr b="1" lang="en" sz="1200">
                <a:solidFill>
                  <a:srgbClr val="FF0000"/>
                </a:solidFill>
              </a:rPr>
              <a:t> c)Ολα τα μαθήματα Unit 3,</a:t>
            </a:r>
            <a:r>
              <a:rPr b="1" lang="en" sz="1200" u="sng">
                <a:solidFill>
                  <a:schemeClr val="hlink"/>
                </a:solidFill>
                <a:hlinkClick r:id="rId63"/>
              </a:rPr>
              <a:t>εδώ</a:t>
            </a:r>
            <a:r>
              <a:rPr b="1" lang="en" sz="1200">
                <a:solidFill>
                  <a:srgbClr val="FF0000"/>
                </a:solidFill>
              </a:rPr>
              <a:t> για όσους </a:t>
            </a:r>
            <a:r>
              <a:rPr b="1" lang="en" sz="1200">
                <a:solidFill>
                  <a:srgbClr val="FF0000"/>
                </a:solidFill>
              </a:rPr>
              <a:t>απουσιάζουν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