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Instrument Sans"/>
      <p:regular r:id="rId14"/>
    </p:embeddedFont>
    <p:embeddedFont>
      <p:font typeface="Instrument Sans"/>
      <p:regular r:id="rId15"/>
    </p:embeddedFont>
    <p:embeddedFont>
      <p:font typeface="Instrument Sans"/>
      <p:regular r:id="rId16"/>
    </p:embeddedFont>
    <p:embeddedFont>
      <p:font typeface="Instrument Sans"/>
      <p:regular r:id="rId17"/>
    </p:embeddedFont>
    <p:embeddedFont>
      <p:font typeface="Instrument Sans"/>
      <p:regular r:id="rId18"/>
    </p:embeddedFont>
    <p:embeddedFont>
      <p:font typeface="Instrument Sans"/>
      <p:regular r:id="rId19"/>
    </p:embeddedFont>
    <p:embeddedFont>
      <p:font typeface="Instrument Sans"/>
      <p:regular r:id="rId20"/>
    </p:embeddedFont>
    <p:embeddedFont>
      <p:font typeface="Instrument Sans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Relationship Id="rId20" Type="http://schemas.openxmlformats.org/officeDocument/2006/relationships/font" Target="fonts/font7.fntdata"/><Relationship Id="rId2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96095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7700"/>
              </a:lnSpc>
              <a:buNone/>
            </a:pPr>
            <a:r>
              <a:rPr lang="en-US" sz="6150" dirty="0">
                <a:solidFill>
                  <a:srgbClr val="505468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Present Simple Tense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4392692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The present simple tense is a fundamental part of the English language. It describes actions or situations that happen regularly or are always true.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75345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761077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736550"/>
            <a:ext cx="268700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by VASSO LIBERIOU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78312"/>
            <a:ext cx="64437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Forming Present Simple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182725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The present simple tense is formed by using the base form of the verb. For most verbs, the base form is the same as the infinitive without "to." For third-person singular subjects (he, she, it), we add "-s" or "-es" to the verb.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3534013"/>
            <a:ext cx="7556421" cy="3917156"/>
          </a:xfrm>
          <a:prstGeom prst="roundRect">
            <a:avLst>
              <a:gd name="adj" fmla="val 243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01410" y="3541633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028224" y="3685342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I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4802624" y="3685342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eat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4191953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28224" y="433566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You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4802624" y="433566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eat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01410" y="4842272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1028224" y="498598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He/She/It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4802624" y="498598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eats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801410" y="5492591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028224" y="563630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We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4802624" y="563630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eat</a:t>
            </a:r>
            <a:endParaRPr lang="en-US" sz="1750" dirty="0"/>
          </a:p>
        </p:txBody>
      </p:sp>
      <p:sp>
        <p:nvSpPr>
          <p:cNvPr id="18" name="Shape 15"/>
          <p:cNvSpPr/>
          <p:nvPr/>
        </p:nvSpPr>
        <p:spPr>
          <a:xfrm>
            <a:off x="801410" y="6142911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9" name="Text 16"/>
          <p:cNvSpPr/>
          <p:nvPr/>
        </p:nvSpPr>
        <p:spPr>
          <a:xfrm>
            <a:off x="1028224" y="628661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You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4802624" y="628661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eat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801410" y="6793230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1028224" y="693693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They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4802624" y="693693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eat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5474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Positive Statements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1715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In positive statements, we use the base form of the verb for all subjects except the third person singular, where we add "-s" or "-es."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1249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Subject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156692" y="4706064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I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156692" y="5148263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You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156692" y="5590461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We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1156692" y="6032659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They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332928" y="41249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Verb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695831" y="4706064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play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5695831" y="5148263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play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5695831" y="5590461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play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5695831" y="6032659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play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9872067" y="41249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Object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0234970" y="4706064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soccer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10234970" y="5148263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games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10234970" y="5590461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in the park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10234970" y="6032659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with friends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958" y="630079"/>
            <a:ext cx="4428292" cy="5534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350"/>
              </a:lnSpc>
              <a:buNone/>
            </a:pPr>
            <a:r>
              <a:rPr lang="en-US" sz="3450" dirty="0">
                <a:solidFill>
                  <a:srgbClr val="505468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Negative Statements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619958" y="1449110"/>
            <a:ext cx="7904083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We form negative statements by adding "do not" or "does not" before the base form of the verb.</a:t>
            </a:r>
            <a:endParaRPr lang="en-US" sz="13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58" y="1931670"/>
            <a:ext cx="885587" cy="141696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771174" y="2108716"/>
            <a:ext cx="2214086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Subject</a:t>
            </a:r>
            <a:endParaRPr lang="en-US" sz="1700" dirty="0"/>
          </a:p>
        </p:txBody>
      </p:sp>
      <p:sp>
        <p:nvSpPr>
          <p:cNvPr id="7" name="Text 3"/>
          <p:cNvSpPr/>
          <p:nvPr/>
        </p:nvSpPr>
        <p:spPr>
          <a:xfrm>
            <a:off x="1771174" y="2491740"/>
            <a:ext cx="6752868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I</a:t>
            </a:r>
            <a:endParaRPr lang="en-US" sz="13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58" y="3348633"/>
            <a:ext cx="885587" cy="141696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771174" y="3525679"/>
            <a:ext cx="2214086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Auxiliary Verb</a:t>
            </a:r>
            <a:endParaRPr lang="en-US" sz="1700" dirty="0"/>
          </a:p>
        </p:txBody>
      </p:sp>
      <p:sp>
        <p:nvSpPr>
          <p:cNvPr id="10" name="Text 5"/>
          <p:cNvSpPr/>
          <p:nvPr/>
        </p:nvSpPr>
        <p:spPr>
          <a:xfrm>
            <a:off x="1771174" y="3908703"/>
            <a:ext cx="6752868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do not</a:t>
            </a:r>
            <a:endParaRPr lang="en-US" sz="13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8" y="4765596"/>
            <a:ext cx="885587" cy="14169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771174" y="4942642"/>
            <a:ext cx="2214086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Verb</a:t>
            </a:r>
            <a:endParaRPr lang="en-US" sz="1700" dirty="0"/>
          </a:p>
        </p:txBody>
      </p:sp>
      <p:sp>
        <p:nvSpPr>
          <p:cNvPr id="13" name="Text 7"/>
          <p:cNvSpPr/>
          <p:nvPr/>
        </p:nvSpPr>
        <p:spPr>
          <a:xfrm>
            <a:off x="1771174" y="5325666"/>
            <a:ext cx="6752868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eat</a:t>
            </a:r>
            <a:endParaRPr lang="en-US" sz="1350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58" y="6182558"/>
            <a:ext cx="885587" cy="1416963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771174" y="6359604"/>
            <a:ext cx="2214086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Object</a:t>
            </a:r>
            <a:endParaRPr lang="en-US" sz="1700" dirty="0"/>
          </a:p>
        </p:txBody>
      </p:sp>
      <p:sp>
        <p:nvSpPr>
          <p:cNvPr id="16" name="Text 9"/>
          <p:cNvSpPr/>
          <p:nvPr/>
        </p:nvSpPr>
        <p:spPr>
          <a:xfrm>
            <a:off x="1771174" y="6742628"/>
            <a:ext cx="6752868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broccoli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7623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Questions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32517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Questions are formed by putting "do" or "does" before the subject, followed by the base form of the verb.</a:t>
            </a:r>
            <a:endParaRPr lang="en-US" sz="17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4306133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80190" y="50999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Do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6280190" y="5590342"/>
            <a:ext cx="36080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you like to dance?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421" y="4306133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228421" y="50999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Does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10228421" y="5590342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she play the guitar?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4570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Example Sentences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89464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Here are some examples of present simple sentences: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3512701"/>
            <a:ext cx="3664863" cy="1322189"/>
          </a:xfrm>
          <a:prstGeom prst="roundRect">
            <a:avLst>
              <a:gd name="adj" fmla="val 7205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514624" y="3747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Positive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514624" y="4237553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The cat sleeps on the sofa.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512701"/>
            <a:ext cx="3664863" cy="1322189"/>
          </a:xfrm>
          <a:prstGeom prst="roundRect">
            <a:avLst>
              <a:gd name="adj" fmla="val 7205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406301" y="3747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Negative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0406301" y="4237553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He doesn't like vegetables.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0190" y="5061704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14624" y="52961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Question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6514624" y="5786557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Do you go to school by bus?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7982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Practice Exercises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4222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Let's practice using the present simple tense. Try to answer these questions: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1156692" y="4160282"/>
            <a:ext cx="126799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Font typeface="+mj-lt"/>
              <a:buAutoNum type="arabicPeriod" startAt="1"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What do you do in your free time?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1156692" y="4602480"/>
            <a:ext cx="126799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Where does your friend live?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156692" y="5044678"/>
            <a:ext cx="126799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Do you like to read books?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156692" y="5486876"/>
            <a:ext cx="126799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Font typeface="+mj-lt"/>
              <a:buAutoNum type="arabicPeriod" startAt="4"/>
            </a:pPr>
            <a:r>
              <a:rPr lang="en-US" sz="175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What time does the sun rise in your city?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2024-09-21T14:36:43Z</dcterms:created>
  <dcterms:modified xsi:type="dcterms:W3CDTF">2024-09-21T14:36:43Z</dcterms:modified>
</cp:coreProperties>
</file>