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Bitter"/>
      <p:regular r:id="rId15"/>
    </p:embeddedFont>
    <p:embeddedFont>
      <p:font typeface="Bitter"/>
      <p:regular r:id="rId16"/>
    </p:embeddedFont>
    <p:embeddedFont>
      <p:font typeface="Bitter"/>
      <p:regular r:id="rId17"/>
    </p:embeddedFont>
    <p:embeddedFont>
      <p:font typeface="Bitter"/>
      <p:regular r:id="rId18"/>
    </p:embeddedFont>
    <p:embeddedFont>
      <p:font typeface="Open Sans"/>
      <p:regular r:id="rId19"/>
    </p:embeddedFont>
    <p:embeddedFont>
      <p:font typeface="Open Sans"/>
      <p:regular r:id="rId20"/>
    </p:embeddedFont>
    <p:embeddedFont>
      <p:font typeface="Open Sans"/>
      <p:regular r:id="rId21"/>
    </p:embeddedFont>
    <p:embeddedFont>
      <p:font typeface="Open Sans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77547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7700"/>
              </a:lnSpc>
              <a:buNone/>
            </a:pPr>
            <a:r>
              <a:rPr lang="en-US" sz="6150" spc="-185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Introduction to Present Simple Tense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457414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Welcome to the world of the Present Simple tense! This tense is used to talk about things that happen regularly, facts, and routines.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57200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5579626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555099"/>
            <a:ext cx="265164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VASSO LIBERIOU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0980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What is the Present Simple Tense?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06752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Present Simple tense describes actions or states that happen regularly, habitually, or are always true.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048482"/>
            <a:ext cx="3664863" cy="1322189"/>
          </a:xfrm>
          <a:prstGeom prst="roundRect">
            <a:avLst>
              <a:gd name="adj" fmla="val 720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28224" y="42829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Routine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8224" y="4773335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What you do every day.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4048482"/>
            <a:ext cx="3664863" cy="1322189"/>
          </a:xfrm>
          <a:prstGeom prst="roundRect">
            <a:avLst>
              <a:gd name="adj" fmla="val 720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919901" y="42829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Facts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919901" y="4773335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Things that are always true.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93790" y="5597485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28224" y="58319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Habits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028224" y="6322338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Things you do often.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34207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When to use the Present Simple Tense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09979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Present Simple tense is used for many things, such as describing daily routines, expressing facts, and talking about habits.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433589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69856" y="4420910"/>
            <a:ext cx="13096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7017306" y="43358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Daily Routine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7017306" y="482631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 wake up at 7:00 am every day.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0171867" y="433589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38554" y="4420910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8"/>
          <p:cNvSpPr/>
          <p:nvPr/>
        </p:nvSpPr>
        <p:spPr>
          <a:xfrm>
            <a:off x="10908983" y="43358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Facts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908983" y="4826318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sun rises in the east.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80190" y="603408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43067" y="6119098"/>
            <a:ext cx="18442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2"/>
          <p:cNvSpPr/>
          <p:nvPr/>
        </p:nvSpPr>
        <p:spPr>
          <a:xfrm>
            <a:off x="7017306" y="60340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Habits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7017306" y="652450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 play soccer every Saturday.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8688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Forming the Present Simple Tense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54460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Present Simple tense is formed with the base form of the verb, but there are some changes to make for different pronouns.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3525560"/>
            <a:ext cx="7556421" cy="3917156"/>
          </a:xfrm>
          <a:prstGeom prst="roundRect">
            <a:avLst>
              <a:gd name="adj" fmla="val 243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287810" y="3533180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6514624" y="367688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0289024" y="367688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play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6287810" y="4183499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6514624" y="432720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You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10289024" y="432720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play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7810" y="4833818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6514624" y="4977527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He/She/It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10289024" y="4977527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plays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287810" y="5484138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6514624" y="5627846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10289024" y="5627846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play</a:t>
            </a:r>
            <a:endParaRPr lang="en-US" sz="1750" dirty="0"/>
          </a:p>
        </p:txBody>
      </p:sp>
      <p:sp>
        <p:nvSpPr>
          <p:cNvPr id="18" name="Shape 15"/>
          <p:cNvSpPr/>
          <p:nvPr/>
        </p:nvSpPr>
        <p:spPr>
          <a:xfrm>
            <a:off x="6287810" y="6134457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9" name="Text 16"/>
          <p:cNvSpPr/>
          <p:nvPr/>
        </p:nvSpPr>
        <p:spPr>
          <a:xfrm>
            <a:off x="6514624" y="6278166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You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10289024" y="6278166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play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6287810" y="6784777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6514624" y="6928485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They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10289024" y="6928485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play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4207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Positive Statements in the Present Simple Tense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09979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Positive statements in the Present Simple tense are used to describe actions or states that happen regularly, habitually, or are always true.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33589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83456" y="4420910"/>
            <a:ext cx="13096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1530906" y="43358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Example 1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530906" y="482631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 eats breakfast every morning.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685467" y="433589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852154" y="4420910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8"/>
          <p:cNvSpPr/>
          <p:nvPr/>
        </p:nvSpPr>
        <p:spPr>
          <a:xfrm>
            <a:off x="5422583" y="43358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Example 2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422583" y="482631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dog barks at the mailman.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93790" y="603408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56667" y="6119098"/>
            <a:ext cx="18442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2"/>
          <p:cNvSpPr/>
          <p:nvPr/>
        </p:nvSpPr>
        <p:spPr>
          <a:xfrm>
            <a:off x="1530906" y="60340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Example 3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1530906" y="652450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She plays the piano.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63233"/>
            <a:ext cx="1212699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Negative Statements in the Present Simple Tense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01217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Negative statements in the Present Simple tense are used to say that something does not happen or is not true.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8853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83456" y="5970389"/>
            <a:ext cx="13096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1530906" y="58853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Example 1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530906" y="6375797"/>
            <a:ext cx="34592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She doesn't drink coffee.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216962" y="58853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383649" y="5970389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8"/>
          <p:cNvSpPr/>
          <p:nvPr/>
        </p:nvSpPr>
        <p:spPr>
          <a:xfrm>
            <a:off x="5954078" y="58853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Example 2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954078" y="6375797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They don't go to school on weekends.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640133" y="58853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803011" y="5970389"/>
            <a:ext cx="18442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2"/>
          <p:cNvSpPr/>
          <p:nvPr/>
        </p:nvSpPr>
        <p:spPr>
          <a:xfrm>
            <a:off x="10377249" y="58853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Example 3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10377249" y="6375797"/>
            <a:ext cx="34592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cat doesn't eat fish.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2352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Questions in the Present Simple Tense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28124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Questions in the Present Simple tense are used to ask about actions or states that happen regularly, habitually, or are always true.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45173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69856" y="4602361"/>
            <a:ext cx="13096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7017306" y="45173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Example 1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7017306" y="5007769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 you like pizza?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0171867" y="45173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38554" y="4602361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8"/>
          <p:cNvSpPr/>
          <p:nvPr/>
        </p:nvSpPr>
        <p:spPr>
          <a:xfrm>
            <a:off x="10908983" y="45173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Example 2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908983" y="5007769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Does she play the guitar?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80190" y="58526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43067" y="5937647"/>
            <a:ext cx="18442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spc="-80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2"/>
          <p:cNvSpPr/>
          <p:nvPr/>
        </p:nvSpPr>
        <p:spPr>
          <a:xfrm>
            <a:off x="7017306" y="58526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Example 3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7017306" y="6343055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What time does the bus arrive?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72164"/>
            <a:ext cx="937319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spc="-134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Examples of the Present Simple Tense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3457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Present Simple tense is a versatile tense used to describe actions and states that happen regularly, habitually, or are always true.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442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Routine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5023485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 get up at 7:00 am every morning.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590461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 eat breakfast at 8:00 am.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332928" y="4442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Facts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32928" y="5023485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Earth is round.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332928" y="5590461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Water boils at 100 degrees Celsius.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9872067" y="4442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spc="-67" kern="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Habits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72067" y="5023485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 play tennis on Sundays.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9872067" y="5590461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 read books in my free time.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2024-09-21T14:31:47Z</dcterms:created>
  <dcterms:modified xsi:type="dcterms:W3CDTF">2024-09-21T14:31:47Z</dcterms:modified>
</cp:coreProperties>
</file>