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04770582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04770582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SLIDES_API1047705825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SLIDES_API1047705825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047705825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047705825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SLIDES_API1047705825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SLIDES_API1047705825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SLIDES_API104770582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SLIDES_API104770582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Summer Olympic Sports for Young English Learners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Swimming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Swimming is a sport in water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Athletes race in a big pool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They use different styles: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Freestyle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Backstroke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Breaststroke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Butterfly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Swimmers try to be the fastest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7775" y="720100"/>
            <a:ext cx="3542801" cy="3542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Athletics (Track and Field)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Athletics has many events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Running: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Short races (100m, 200m),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Long races (marathon)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Jumping: Long jump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High jump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Throwing: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Javelin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Discus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8275" y="863550"/>
            <a:ext cx="3416401" cy="341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Gymnastics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Gymnasts do amazing moves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They use special equipment: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Balance beam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Parallel bars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Gymnasts need to be strong and flexible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They get points for their performance</a:t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5625" y="661850"/>
            <a:ext cx="3300175" cy="33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60225" y="124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Team Sports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759050"/>
            <a:ext cx="8520600" cy="42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Basketball: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Two teams try to score points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Players throw a ball through a hoop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Football (Soccer):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Two teams kick a ball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Try to score goals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Volleyball: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Teams hit a ball over a net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Don't let the ball touch the ground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7700" y="652175"/>
            <a:ext cx="3630150" cy="363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Other </a:t>
            </a:r>
            <a:r>
              <a:rPr lang="en-GB"/>
              <a:t>Olympic Sports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Skateboarding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Surfing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Sport Climbing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These sports are fun and exciting!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8250" y="768600"/>
            <a:ext cx="3183725" cy="318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0200" y="2571750"/>
            <a:ext cx="2387350" cy="23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