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4" r:id="rId15"/>
    <p:sldId id="275" r:id="rId16"/>
    <p:sldId id="280" r:id="rId17"/>
    <p:sldId id="281" r:id="rId18"/>
    <p:sldId id="288" r:id="rId19"/>
    <p:sldId id="286" r:id="rId20"/>
    <p:sldId id="287" r:id="rId21"/>
    <p:sldId id="282" r:id="rId22"/>
    <p:sldId id="283" r:id="rId23"/>
    <p:sldId id="301" r:id="rId24"/>
    <p:sldId id="278" r:id="rId25"/>
    <p:sldId id="289" r:id="rId26"/>
    <p:sldId id="312" r:id="rId27"/>
    <p:sldId id="307" r:id="rId28"/>
    <p:sldId id="308" r:id="rId29"/>
    <p:sldId id="309" r:id="rId30"/>
    <p:sldId id="310" r:id="rId31"/>
    <p:sldId id="311" r:id="rId32"/>
    <p:sldId id="300" r:id="rId33"/>
    <p:sldId id="295" r:id="rId34"/>
    <p:sldId id="296" r:id="rId35"/>
    <p:sldId id="297" r:id="rId36"/>
    <p:sldId id="298" r:id="rId37"/>
    <p:sldId id="299" r:id="rId38"/>
    <p:sldId id="28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81" autoAdjust="0"/>
    <p:restoredTop sz="94660"/>
  </p:normalViewPr>
  <p:slideViewPr>
    <p:cSldViewPr snapToGrid="0">
      <p:cViewPr>
        <p:scale>
          <a:sx n="75" d="100"/>
          <a:sy n="75" d="100"/>
        </p:scale>
        <p:origin x="235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A124-EA2C-4A7B-BC0A-4B2E4D16CD28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5D4E-4726-4ED9-932C-5F95F726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2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A124-EA2C-4A7B-BC0A-4B2E4D16CD28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5D4E-4726-4ED9-932C-5F95F726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5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A124-EA2C-4A7B-BC0A-4B2E4D16CD28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5D4E-4726-4ED9-932C-5F95F726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5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A124-EA2C-4A7B-BC0A-4B2E4D16CD28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5D4E-4726-4ED9-932C-5F95F726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2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A124-EA2C-4A7B-BC0A-4B2E4D16CD28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5D4E-4726-4ED9-932C-5F95F726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A124-EA2C-4A7B-BC0A-4B2E4D16CD28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5D4E-4726-4ED9-932C-5F95F726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2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A124-EA2C-4A7B-BC0A-4B2E4D16CD28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5D4E-4726-4ED9-932C-5F95F726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1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A124-EA2C-4A7B-BC0A-4B2E4D16CD28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5D4E-4726-4ED9-932C-5F95F726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9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A124-EA2C-4A7B-BC0A-4B2E4D16CD28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5D4E-4726-4ED9-932C-5F95F726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7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A124-EA2C-4A7B-BC0A-4B2E4D16CD28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5D4E-4726-4ED9-932C-5F95F726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8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A124-EA2C-4A7B-BC0A-4B2E4D16CD28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5D4E-4726-4ED9-932C-5F95F726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9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2A124-EA2C-4A7B-BC0A-4B2E4D16CD28}" type="datetimeFigureOut">
              <a:rPr lang="en-US" smtClean="0"/>
              <a:t>15-Feb-20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65D4E-4726-4ED9-932C-5F95F726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7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31.png"/><Relationship Id="rId5" Type="http://schemas.openxmlformats.org/officeDocument/2006/relationships/image" Target="../media/image11.gif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2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19.png"/><Relationship Id="rId5" Type="http://schemas.openxmlformats.org/officeDocument/2006/relationships/image" Target="../media/image35.png"/><Relationship Id="rId10" Type="http://schemas.openxmlformats.org/officeDocument/2006/relationships/image" Target="../media/image14.png"/><Relationship Id="rId4" Type="http://schemas.openxmlformats.org/officeDocument/2006/relationships/image" Target="../media/image3.gif"/><Relationship Id="rId9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2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19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14BE4C7-FF56-4588-871B-B14669B60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32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9012" y="4432542"/>
            <a:ext cx="563647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g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iraffe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2290" name="Picture 2" descr="http://www.clipartlord.com/wp-content/uploads/2014/08/giraffe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50" y="409942"/>
            <a:ext cx="3405772" cy="46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9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1297" y="4642009"/>
            <a:ext cx="521168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r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abbit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3314" name="Picture 2" descr="http://worldartsme.com/images/snow-bunny-cartoo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80" y="0"/>
            <a:ext cx="47625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2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1361" y="4642009"/>
            <a:ext cx="722986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onkey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4338" name="Picture 2" descr="http://images.clipartpanda.com/monkey-clip-art-monkey-clip-art-f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82" y="961697"/>
            <a:ext cx="4163258" cy="37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00194" y="4511371"/>
            <a:ext cx="323037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l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ion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5362" name="Picture 2" descr="http://images.clipartpanda.com/lion-clip-art-lion_male_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194" y="601024"/>
            <a:ext cx="3437856" cy="372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76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4485" y="4366442"/>
            <a:ext cx="535435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sn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ake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9458" name="Picture 2" descr="http://clipartsign.com/upload/2016/01/27/snake-clipart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32" y="726309"/>
            <a:ext cx="3951971" cy="395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37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4613" y="4271849"/>
            <a:ext cx="354776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fr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og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0482" name="Picture 2" descr="http://worldartsme.com/images/green-frog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312" y="1010060"/>
            <a:ext cx="4407098" cy="35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3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1527" y="4271849"/>
            <a:ext cx="478688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sh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ark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28" y="240579"/>
            <a:ext cx="889635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02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64840" y="4271849"/>
            <a:ext cx="514275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ippo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140" y="446809"/>
            <a:ext cx="4811268" cy="396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66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4266" y="4334194"/>
            <a:ext cx="351250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ird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1" y="119695"/>
            <a:ext cx="6712528" cy="453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74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0022" y="4271849"/>
            <a:ext cx="595708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ouse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" name="Picture 3" descr="Image result for clipart m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94" y="519751"/>
            <a:ext cx="3889388" cy="383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85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3418" y="4642009"/>
            <a:ext cx="546175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sh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eep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images.clipartpanda.com/lamb-clipart-sheep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18" y="83128"/>
            <a:ext cx="5286375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3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937" y="4271849"/>
            <a:ext cx="843532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cr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ocodile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5122" name="Picture 2" descr="Image result for clipart crocod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78" y="1234930"/>
            <a:ext cx="87884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66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62673" y="4476800"/>
            <a:ext cx="301717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at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074" name="Picture 2" descr="Image result for c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37" y="468570"/>
            <a:ext cx="4202955" cy="413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02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0658" y="4271848"/>
            <a:ext cx="503535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z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ebra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098" name="Picture 2" descr="Image result for zebra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09" y="423095"/>
            <a:ext cx="4216761" cy="38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05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609" y="4240675"/>
            <a:ext cx="418576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g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oat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 result for clipart g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615" y="97007"/>
            <a:ext cx="6663748" cy="45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orldartsme.com/images/green-frog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505" y="2782473"/>
            <a:ext cx="1093909" cy="8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clipartlord.com/wp-content/uploads/2014/08/giraffe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7" y="113940"/>
            <a:ext cx="1281320" cy="17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content.mycutegraphics.com/graphics/turtle/cute-turt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62" y="4893712"/>
            <a:ext cx="1550619" cy="98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orldartsme.com/images/snow-bunny-cartoon-clipart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29" y="2584604"/>
            <a:ext cx="1247463" cy="130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clipart crocodi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66" y="2916818"/>
            <a:ext cx="2288107" cy="84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35" y="4664629"/>
            <a:ext cx="2468232" cy="12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2" y="2612641"/>
            <a:ext cx="1557323" cy="128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" name="Picture 4" descr="Image result for bear clip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027" y="356145"/>
            <a:ext cx="1935984" cy="157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images.clipartpanda.com/cow-clip-art-dT6Lrg8T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022" y="234613"/>
            <a:ext cx="1883794" cy="15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zebra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76" y="242233"/>
            <a:ext cx="1639392" cy="149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29" y="4550240"/>
            <a:ext cx="2140209" cy="144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011" y="1695007"/>
            <a:ext cx="2356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iraffe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81480" y="1687737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z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ebra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61661" y="1701963"/>
            <a:ext cx="1789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ear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187053" y="1715704"/>
            <a:ext cx="1661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ow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520" y="3797241"/>
            <a:ext cx="2143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ippo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277354" y="3809402"/>
            <a:ext cx="2183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abbit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26537" y="3797241"/>
            <a:ext cx="3395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cr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ocodile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210325" y="3772916"/>
            <a:ext cx="1531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fr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14319" y="5822756"/>
            <a:ext cx="1478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ird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462503" y="5819335"/>
            <a:ext cx="1904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sh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ark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779405" y="5819335"/>
            <a:ext cx="1871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urtle</a:t>
            </a:r>
          </a:p>
        </p:txBody>
      </p:sp>
      <p:pic>
        <p:nvPicPr>
          <p:cNvPr id="7170" name="Picture 2" descr="Image result for review clipart">
            <a:extLst>
              <a:ext uri="{FF2B5EF4-FFF2-40B4-BE49-F238E27FC236}">
                <a16:creationId xmlns:a16="http://schemas.microsoft.com/office/drawing/2014/main" id="{22D21874-3D78-483B-9A35-D9C47CD03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5708">
            <a:off x="9814651" y="4895432"/>
            <a:ext cx="1861922" cy="184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04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clipartsign.com/upload/2015/12/02/cat-clip-art-anima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52" y="2387796"/>
            <a:ext cx="1617971" cy="159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clipartsign.com/upload/2015/12/02/dog-clip-art-animals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71" y="320606"/>
            <a:ext cx="1247700" cy="14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ages.clipartpanda.com/pig-clip-art-pig-clipart-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31" y="335493"/>
            <a:ext cx="1756937" cy="159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images.clipartpanda.com/lamb-clipart-sheep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45" y="4600093"/>
            <a:ext cx="1484837" cy="147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lipartsign.com/upload/2015/12/05/elephant-looking-behind-clip-art-elephant-looking-behind-ima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15" y="285382"/>
            <a:ext cx="1842808" cy="148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images.clipartpanda.com/bengal-20tiger-20clipart-zxTgo4Ei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87" y="2407082"/>
            <a:ext cx="1617418" cy="162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images.clipartpanda.com/lion-clip-art-lion_male_clipar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51" y="2502804"/>
            <a:ext cx="1387097" cy="150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images.clipartpanda.com/monkey-clip-art-monkey-clip-art-fre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361" y="286064"/>
            <a:ext cx="1507078" cy="137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clipartsign.com/upload/2016/01/27/snake-clipart-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93" y="4600093"/>
            <a:ext cx="1359063" cy="13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Image result for clipart mou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24" y="2453993"/>
            <a:ext cx="1372228" cy="135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825957" y="1658876"/>
            <a:ext cx="1261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67900" y="1658876"/>
            <a:ext cx="3246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lephant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21581" y="1658876"/>
            <a:ext cx="1579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320064" y="1674140"/>
            <a:ext cx="2879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onkey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90735" y="3862389"/>
            <a:ext cx="1338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63249" y="3862389"/>
            <a:ext cx="1681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iger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82616" y="3862389"/>
            <a:ext cx="1335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644403" y="3862389"/>
            <a:ext cx="2428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ous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230262" y="5882148"/>
            <a:ext cx="2249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sh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eep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795502" y="5882148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ake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2" descr="Image result for clipart goa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99" y="4833450"/>
            <a:ext cx="1967297" cy="133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8175847" y="5882148"/>
            <a:ext cx="1811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oat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5" name="Picture 2" descr="Image result for review clipart">
            <a:extLst>
              <a:ext uri="{FF2B5EF4-FFF2-40B4-BE49-F238E27FC236}">
                <a16:creationId xmlns:a16="http://schemas.microsoft.com/office/drawing/2014/main" id="{9A29EF05-6229-4704-AB43-F64EFE63E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5708">
            <a:off x="10048331" y="4895432"/>
            <a:ext cx="1861922" cy="184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53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hat is it clipart">
            <a:extLst>
              <a:ext uri="{FF2B5EF4-FFF2-40B4-BE49-F238E27FC236}">
                <a16:creationId xmlns:a16="http://schemas.microsoft.com/office/drawing/2014/main" id="{AB3E7BEA-29D1-4047-8530-BA9BE861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76" y="692398"/>
            <a:ext cx="3109248" cy="429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8CC2BB-7D11-4174-9C8D-3816B8B5B739}"/>
              </a:ext>
            </a:extLst>
          </p:cNvPr>
          <p:cNvSpPr/>
          <p:nvPr/>
        </p:nvSpPr>
        <p:spPr>
          <a:xfrm>
            <a:off x="1819582" y="5396161"/>
            <a:ext cx="91069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word matches the picture?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8507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62941" y="4551386"/>
            <a:ext cx="32784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z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ebra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34329" y="4551386"/>
            <a:ext cx="21259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l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ion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76892" y="4262289"/>
            <a:ext cx="3709851" cy="2024743"/>
          </a:xfrm>
          <a:prstGeom prst="ellips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" descr="http://images.clipartpanda.com/lion-clip-art-lion_male_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07" y="904239"/>
            <a:ext cx="3012483" cy="326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02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64033" y="4551386"/>
            <a:ext cx="46762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onkey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32538" y="4551386"/>
            <a:ext cx="23294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fr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og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6537" y="4262289"/>
            <a:ext cx="5201748" cy="2151574"/>
          </a:xfrm>
          <a:prstGeom prst="ellips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http://images.clipartpanda.com/monkey-clip-art-monkey-clip-art-f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03" y="977811"/>
            <a:ext cx="3039540" cy="276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102966" y="4551386"/>
            <a:ext cx="23984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d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og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30747" y="4551386"/>
            <a:ext cx="25330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ow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04983" y="4303377"/>
            <a:ext cx="4184593" cy="2151574"/>
          </a:xfrm>
          <a:prstGeom prst="ellips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http://images.clipartpanda.com/cow-clip-art-dT6Lrg8T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491" y="1052837"/>
            <a:ext cx="3499097" cy="279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67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961" y="4479848"/>
            <a:ext cx="294664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p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ig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098" name="Picture 2" descr="http://images.clipartpanda.com/pig-clip-art-pig-clipart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39" y="548641"/>
            <a:ext cx="5238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3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06836" y="4551386"/>
            <a:ext cx="33906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r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abbit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57060" y="4551386"/>
            <a:ext cx="34804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sn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ake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09875" y="4198874"/>
            <a:ext cx="4184593" cy="2151574"/>
          </a:xfrm>
          <a:prstGeom prst="ellips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http://worldartsme.com/images/snow-bunny-cartoo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79" y="474100"/>
            <a:ext cx="3230137" cy="337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05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90755" y="4551386"/>
            <a:ext cx="26228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t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iger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17734" y="4551386"/>
            <a:ext cx="27590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ear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04983" y="4303377"/>
            <a:ext cx="4184593" cy="2151574"/>
          </a:xfrm>
          <a:prstGeom prst="ellips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bea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70" y="1071414"/>
            <a:ext cx="3414442" cy="277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4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ผลการค้นหารูปภาพสำหรับ guess the animal gam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42"/>
          <a:stretch/>
        </p:blipFill>
        <p:spPr bwMode="auto">
          <a:xfrm>
            <a:off x="0" y="1248455"/>
            <a:ext cx="12192000" cy="45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07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58091" y="820878"/>
            <a:ext cx="2524991" cy="2618509"/>
            <a:chOff x="1122218" y="820880"/>
            <a:chExt cx="2524991" cy="2618509"/>
          </a:xfrm>
        </p:grpSpPr>
        <p:sp>
          <p:nvSpPr>
            <p:cNvPr id="2" name="Rectangle 1"/>
            <p:cNvSpPr/>
            <p:nvPr/>
          </p:nvSpPr>
          <p:spPr>
            <a:xfrm>
              <a:off x="1122218" y="820880"/>
              <a:ext cx="2524991" cy="261850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886" r="-1"/>
            <a:stretch/>
          </p:blipFill>
          <p:spPr>
            <a:xfrm>
              <a:off x="1786321" y="882953"/>
              <a:ext cx="1402773" cy="222319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731848" y="818820"/>
            <a:ext cx="2524991" cy="2618509"/>
            <a:chOff x="3758046" y="820879"/>
            <a:chExt cx="2524991" cy="2618509"/>
          </a:xfrm>
        </p:grpSpPr>
        <p:sp>
          <p:nvSpPr>
            <p:cNvPr id="3" name="Rectangle 2"/>
            <p:cNvSpPr/>
            <p:nvPr/>
          </p:nvSpPr>
          <p:spPr>
            <a:xfrm>
              <a:off x="3758046" y="820879"/>
              <a:ext cx="2524991" cy="2618509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6349" y="867316"/>
              <a:ext cx="888385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3800" b="1" cap="none" spc="0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z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58046" y="3595253"/>
            <a:ext cx="2524991" cy="2618509"/>
            <a:chOff x="3758046" y="3595253"/>
            <a:chExt cx="2524991" cy="2618509"/>
          </a:xfrm>
        </p:grpSpPr>
        <p:sp>
          <p:nvSpPr>
            <p:cNvPr id="5" name="Rectangle 4"/>
            <p:cNvSpPr/>
            <p:nvPr/>
          </p:nvSpPr>
          <p:spPr>
            <a:xfrm>
              <a:off x="3758046" y="3595253"/>
              <a:ext cx="2524991" cy="2618509"/>
            </a:xfrm>
            <a:prstGeom prst="rect">
              <a:avLst/>
            </a:prstGeom>
            <a:solidFill>
              <a:srgbClr val="FF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7700" y="4479266"/>
              <a:ext cx="1086699" cy="10625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055851" y="3595253"/>
            <a:ext cx="2524991" cy="2618509"/>
            <a:chOff x="1122217" y="3595253"/>
            <a:chExt cx="2524991" cy="2618509"/>
          </a:xfrm>
        </p:grpSpPr>
        <p:sp>
          <p:nvSpPr>
            <p:cNvPr id="4" name="Rectangle 3"/>
            <p:cNvSpPr/>
            <p:nvPr/>
          </p:nvSpPr>
          <p:spPr>
            <a:xfrm>
              <a:off x="1122217" y="3595253"/>
              <a:ext cx="2524991" cy="26185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030" name="Picture 6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982" y="3751440"/>
              <a:ext cx="1940237" cy="1940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6701971" y="4433820"/>
            <a:ext cx="503535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z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ebra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7" name="Picture 2" descr="Image result for zebra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91" y="835954"/>
            <a:ext cx="4216761" cy="38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055851" y="815900"/>
            <a:ext cx="2524991" cy="261850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5851" y="3590275"/>
            <a:ext cx="2524991" cy="26185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20902" y="815900"/>
            <a:ext cx="2524991" cy="2618509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61440" y="3595253"/>
            <a:ext cx="2524991" cy="2618509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1026" name="Picture 2" descr="Image result for what is it clipart">
            <a:extLst>
              <a:ext uri="{FF2B5EF4-FFF2-40B4-BE49-F238E27FC236}">
                <a16:creationId xmlns:a16="http://schemas.microsoft.com/office/drawing/2014/main" id="{B44567B9-86C9-48B0-AB91-2C1D26FD0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90" y="372790"/>
            <a:ext cx="1480727" cy="17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045E3A-2F61-4DA2-8CCD-14DB37DB968E}"/>
              </a:ext>
            </a:extLst>
          </p:cNvPr>
          <p:cNvSpPr/>
          <p:nvPr/>
        </p:nvSpPr>
        <p:spPr>
          <a:xfrm>
            <a:off x="6438699" y="239633"/>
            <a:ext cx="31700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635530-8D33-46C1-89C9-9A177C2C3A82}"/>
              </a:ext>
            </a:extLst>
          </p:cNvPr>
          <p:cNvSpPr/>
          <p:nvPr/>
        </p:nvSpPr>
        <p:spPr>
          <a:xfrm>
            <a:off x="6049555" y="4617039"/>
            <a:ext cx="31700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It’s a…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2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2" grpId="0" animBg="1"/>
      <p:bldP spid="25" grpId="0" animBg="1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31848" y="818820"/>
            <a:ext cx="2524991" cy="2618509"/>
            <a:chOff x="3758046" y="820879"/>
            <a:chExt cx="2524991" cy="2618509"/>
          </a:xfrm>
        </p:grpSpPr>
        <p:sp>
          <p:nvSpPr>
            <p:cNvPr id="3" name="Rectangle 2"/>
            <p:cNvSpPr/>
            <p:nvPr/>
          </p:nvSpPr>
          <p:spPr>
            <a:xfrm>
              <a:off x="3758046" y="820879"/>
              <a:ext cx="2524991" cy="2618509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208460" y="867316"/>
              <a:ext cx="1624163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38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m</a:t>
              </a:r>
              <a:endParaRPr lang="en-US" sz="138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738996" y="823715"/>
            <a:ext cx="2524991" cy="2618509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58091" y="820878"/>
            <a:ext cx="2524991" cy="2618509"/>
            <a:chOff x="1058091" y="820878"/>
            <a:chExt cx="2524991" cy="2618509"/>
          </a:xfrm>
        </p:grpSpPr>
        <p:sp>
          <p:nvSpPr>
            <p:cNvPr id="2" name="Rectangle 1"/>
            <p:cNvSpPr/>
            <p:nvPr/>
          </p:nvSpPr>
          <p:spPr>
            <a:xfrm>
              <a:off x="1058091" y="820878"/>
              <a:ext cx="2524991" cy="261850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5566" y="1879888"/>
              <a:ext cx="904875" cy="66675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758046" y="3595253"/>
            <a:ext cx="2524991" cy="2618509"/>
            <a:chOff x="3758046" y="3595253"/>
            <a:chExt cx="2524991" cy="2618509"/>
          </a:xfrm>
        </p:grpSpPr>
        <p:sp>
          <p:nvSpPr>
            <p:cNvPr id="5" name="Rectangle 4"/>
            <p:cNvSpPr/>
            <p:nvPr/>
          </p:nvSpPr>
          <p:spPr>
            <a:xfrm>
              <a:off x="3758046" y="3595253"/>
              <a:ext cx="2524991" cy="2618509"/>
            </a:xfrm>
            <a:prstGeom prst="rect">
              <a:avLst/>
            </a:prstGeom>
            <a:solidFill>
              <a:srgbClr val="FF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02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6" t="3897" r="8423" b="6174"/>
            <a:stretch/>
          </p:blipFill>
          <p:spPr bwMode="auto">
            <a:xfrm>
              <a:off x="4371196" y="4344533"/>
              <a:ext cx="1330405" cy="1119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055851" y="3595253"/>
            <a:ext cx="2524991" cy="2618509"/>
            <a:chOff x="1055851" y="3595253"/>
            <a:chExt cx="2524991" cy="2618509"/>
          </a:xfrm>
        </p:grpSpPr>
        <p:sp>
          <p:nvSpPr>
            <p:cNvPr id="4" name="Rectangle 3"/>
            <p:cNvSpPr/>
            <p:nvPr/>
          </p:nvSpPr>
          <p:spPr>
            <a:xfrm>
              <a:off x="1055851" y="3595253"/>
              <a:ext cx="2524991" cy="26185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1463" y="4515468"/>
              <a:ext cx="1552575" cy="104775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050369" y="812534"/>
            <a:ext cx="2524991" cy="261850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6172" y="3592014"/>
            <a:ext cx="2524991" cy="26185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58685" y="3592014"/>
            <a:ext cx="2524991" cy="2618509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7" name="Picture 3" descr="Image result for clipart m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447" y="1803151"/>
            <a:ext cx="2851938" cy="281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119553" y="4853995"/>
            <a:ext cx="42001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ouse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3" name="Picture 2" descr="Image result for what is it clipart">
            <a:extLst>
              <a:ext uri="{FF2B5EF4-FFF2-40B4-BE49-F238E27FC236}">
                <a16:creationId xmlns:a16="http://schemas.microsoft.com/office/drawing/2014/main" id="{1A0FE8B8-7731-444E-AF28-4B4737C3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434" y="356843"/>
            <a:ext cx="1480727" cy="17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795FD9F-824F-4CAB-9124-7F54E148A64A}"/>
              </a:ext>
            </a:extLst>
          </p:cNvPr>
          <p:cNvSpPr/>
          <p:nvPr/>
        </p:nvSpPr>
        <p:spPr>
          <a:xfrm>
            <a:off x="6939861" y="710661"/>
            <a:ext cx="31700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81C57B-D231-4E52-843B-CC7D617822CB}"/>
              </a:ext>
            </a:extLst>
          </p:cNvPr>
          <p:cNvSpPr/>
          <p:nvPr/>
        </p:nvSpPr>
        <p:spPr>
          <a:xfrm>
            <a:off x="6049555" y="4617039"/>
            <a:ext cx="31700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It’s a…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4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2" grpId="0" animBg="1"/>
      <p:bldP spid="28" grpId="0" animBg="1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31848" y="818820"/>
            <a:ext cx="2524991" cy="2618509"/>
            <a:chOff x="3758046" y="820879"/>
            <a:chExt cx="2524991" cy="2618509"/>
          </a:xfrm>
        </p:grpSpPr>
        <p:sp>
          <p:nvSpPr>
            <p:cNvPr id="3" name="Rectangle 2"/>
            <p:cNvSpPr/>
            <p:nvPr/>
          </p:nvSpPr>
          <p:spPr>
            <a:xfrm>
              <a:off x="3758046" y="820879"/>
              <a:ext cx="2524991" cy="2618509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21233" y="867316"/>
              <a:ext cx="798617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38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t</a:t>
              </a:r>
              <a:endParaRPr lang="en-US" sz="138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723266" y="837629"/>
            <a:ext cx="2524991" cy="2618509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3" name="Picture 2" descr="http://images.clipartpanda.com/bengal-20tiger-20clipart-zxTgo4E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15" y="1035856"/>
            <a:ext cx="3737957" cy="375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610965" y="4515468"/>
            <a:ext cx="400782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t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iger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58046" y="3595253"/>
            <a:ext cx="2524991" cy="2618509"/>
            <a:chOff x="3758046" y="3595253"/>
            <a:chExt cx="2524991" cy="2618509"/>
          </a:xfrm>
        </p:grpSpPr>
        <p:sp>
          <p:nvSpPr>
            <p:cNvPr id="5" name="Rectangle 4"/>
            <p:cNvSpPr/>
            <p:nvPr/>
          </p:nvSpPr>
          <p:spPr>
            <a:xfrm>
              <a:off x="3758046" y="3595253"/>
              <a:ext cx="2524991" cy="2618509"/>
            </a:xfrm>
            <a:prstGeom prst="rect">
              <a:avLst/>
            </a:prstGeom>
            <a:solidFill>
              <a:srgbClr val="FF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0581" y="4021854"/>
              <a:ext cx="2237763" cy="1491842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3747426" y="3599959"/>
            <a:ext cx="2524991" cy="2618509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55851" y="3595253"/>
            <a:ext cx="2524991" cy="2618509"/>
            <a:chOff x="1055851" y="3595253"/>
            <a:chExt cx="2524991" cy="2618509"/>
          </a:xfrm>
        </p:grpSpPr>
        <p:sp>
          <p:nvSpPr>
            <p:cNvPr id="4" name="Rectangle 3"/>
            <p:cNvSpPr/>
            <p:nvPr/>
          </p:nvSpPr>
          <p:spPr>
            <a:xfrm>
              <a:off x="1055851" y="3595253"/>
              <a:ext cx="2524991" cy="26185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8911" y="4278366"/>
              <a:ext cx="1523726" cy="1015817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1041141" y="3613607"/>
            <a:ext cx="2524991" cy="26185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58091" y="820878"/>
            <a:ext cx="2524991" cy="2618509"/>
            <a:chOff x="1058091" y="820878"/>
            <a:chExt cx="2524991" cy="2618509"/>
          </a:xfrm>
        </p:grpSpPr>
        <p:sp>
          <p:nvSpPr>
            <p:cNvPr id="2" name="Rectangle 1"/>
            <p:cNvSpPr/>
            <p:nvPr/>
          </p:nvSpPr>
          <p:spPr>
            <a:xfrm>
              <a:off x="1058091" y="820878"/>
              <a:ext cx="2524991" cy="261850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3074" name="Picture 2" descr="ผลการค้นหารูปภาพสำหรับ tiger footprint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6" t="26746" r="30125" b="24537"/>
            <a:stretch/>
          </p:blipFill>
          <p:spPr bwMode="auto">
            <a:xfrm>
              <a:off x="1460666" y="1229295"/>
              <a:ext cx="1407995" cy="1795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1050943" y="817639"/>
            <a:ext cx="2524991" cy="261850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0" name="Picture 2" descr="Image result for what is it clipart">
            <a:extLst>
              <a:ext uri="{FF2B5EF4-FFF2-40B4-BE49-F238E27FC236}">
                <a16:creationId xmlns:a16="http://schemas.microsoft.com/office/drawing/2014/main" id="{A143513E-7537-4510-BF9B-D1AF2F041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066" y="239633"/>
            <a:ext cx="1313687" cy="158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6A75534-12FE-4897-970F-488F0BFE908F}"/>
              </a:ext>
            </a:extLst>
          </p:cNvPr>
          <p:cNvSpPr/>
          <p:nvPr/>
        </p:nvSpPr>
        <p:spPr>
          <a:xfrm>
            <a:off x="6967973" y="415098"/>
            <a:ext cx="31700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1E93C7-C7F1-4DEF-9E38-7704C32583AD}"/>
              </a:ext>
            </a:extLst>
          </p:cNvPr>
          <p:cNvSpPr/>
          <p:nvPr/>
        </p:nvSpPr>
        <p:spPr>
          <a:xfrm>
            <a:off x="5861225" y="4276530"/>
            <a:ext cx="31700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It’s a…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/>
      <p:bldP spid="28" grpId="0" animBg="1"/>
      <p:bldP spid="22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31848" y="818820"/>
            <a:ext cx="2524991" cy="2618509"/>
            <a:chOff x="3758046" y="820879"/>
            <a:chExt cx="2524991" cy="2618509"/>
          </a:xfrm>
        </p:grpSpPr>
        <p:sp>
          <p:nvSpPr>
            <p:cNvPr id="3" name="Rectangle 2"/>
            <p:cNvSpPr/>
            <p:nvPr/>
          </p:nvSpPr>
          <p:spPr>
            <a:xfrm>
              <a:off x="3758046" y="820879"/>
              <a:ext cx="2524991" cy="2618509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43914" y="867316"/>
              <a:ext cx="1353256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3800" b="1" dirty="0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entury Gothic" panose="020B0502020202020204" pitchFamily="34" charset="0"/>
                </a:rPr>
                <a:t>g</a:t>
              </a:r>
              <a:endParaRPr lang="en-US" sz="138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727441" y="815956"/>
            <a:ext cx="2524991" cy="2618509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0" name="Picture 2" descr="http://www.clipartlord.com/wp-content/uploads/2014/08/giraffe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127" y="862991"/>
            <a:ext cx="3170093" cy="390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459906" y="4255122"/>
            <a:ext cx="563647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g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iraffe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58091" y="820878"/>
            <a:ext cx="2524991" cy="2618509"/>
            <a:chOff x="1058091" y="820878"/>
            <a:chExt cx="2524991" cy="2618509"/>
          </a:xfrm>
        </p:grpSpPr>
        <p:sp>
          <p:nvSpPr>
            <p:cNvPr id="2" name="Rectangle 1"/>
            <p:cNvSpPr/>
            <p:nvPr/>
          </p:nvSpPr>
          <p:spPr>
            <a:xfrm>
              <a:off x="1058091" y="820878"/>
              <a:ext cx="2524991" cy="261850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8584" y="1295366"/>
              <a:ext cx="1231767" cy="1480223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048741" y="815956"/>
            <a:ext cx="2524991" cy="261850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55851" y="3595253"/>
            <a:ext cx="2524991" cy="2618509"/>
            <a:chOff x="1055851" y="3595253"/>
            <a:chExt cx="2524991" cy="2618509"/>
          </a:xfrm>
        </p:grpSpPr>
        <p:sp>
          <p:nvSpPr>
            <p:cNvPr id="4" name="Rectangle 3"/>
            <p:cNvSpPr/>
            <p:nvPr/>
          </p:nvSpPr>
          <p:spPr>
            <a:xfrm>
              <a:off x="1055851" y="3595253"/>
              <a:ext cx="2524991" cy="26185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886" y="4252877"/>
              <a:ext cx="1681468" cy="1138976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1062388" y="3576683"/>
            <a:ext cx="2524991" cy="26185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58046" y="3595253"/>
            <a:ext cx="2524991" cy="2618509"/>
            <a:chOff x="3758046" y="3595253"/>
            <a:chExt cx="2524991" cy="2618509"/>
          </a:xfrm>
        </p:grpSpPr>
        <p:sp>
          <p:nvSpPr>
            <p:cNvPr id="5" name="Rectangle 4"/>
            <p:cNvSpPr/>
            <p:nvPr/>
          </p:nvSpPr>
          <p:spPr>
            <a:xfrm>
              <a:off x="3758046" y="3595253"/>
              <a:ext cx="2524991" cy="2618509"/>
            </a:xfrm>
            <a:prstGeom prst="rect">
              <a:avLst/>
            </a:prstGeom>
            <a:solidFill>
              <a:srgbClr val="FF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026" name="Picture 2" descr="รูปภาพที่เกี่ยวข้อง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313" y="4073394"/>
              <a:ext cx="1652747" cy="1388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3751509" y="3595253"/>
            <a:ext cx="2524991" cy="2618509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3" name="Picture 2" descr="Image result for what is it clipart">
            <a:extLst>
              <a:ext uri="{FF2B5EF4-FFF2-40B4-BE49-F238E27FC236}">
                <a16:creationId xmlns:a16="http://schemas.microsoft.com/office/drawing/2014/main" id="{8A1A349E-F021-40BB-BA86-890736316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52" y="386887"/>
            <a:ext cx="1480727" cy="17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817D817-9C6E-4EB1-9D84-B33288FA988E}"/>
              </a:ext>
            </a:extLst>
          </p:cNvPr>
          <p:cNvSpPr/>
          <p:nvPr/>
        </p:nvSpPr>
        <p:spPr>
          <a:xfrm>
            <a:off x="7256383" y="226797"/>
            <a:ext cx="31700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6C3579-0DE7-490B-95EE-7E2AD812CE7B}"/>
              </a:ext>
            </a:extLst>
          </p:cNvPr>
          <p:cNvSpPr/>
          <p:nvPr/>
        </p:nvSpPr>
        <p:spPr>
          <a:xfrm>
            <a:off x="5919212" y="3962968"/>
            <a:ext cx="31700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It’s a…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6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/>
      <p:bldP spid="19" grpId="0" animBg="1"/>
      <p:bldP spid="22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31848" y="818820"/>
            <a:ext cx="2524991" cy="2618509"/>
            <a:chOff x="3758046" y="820879"/>
            <a:chExt cx="2524991" cy="2618509"/>
          </a:xfrm>
        </p:grpSpPr>
        <p:sp>
          <p:nvSpPr>
            <p:cNvPr id="3" name="Rectangle 2"/>
            <p:cNvSpPr/>
            <p:nvPr/>
          </p:nvSpPr>
          <p:spPr>
            <a:xfrm>
              <a:off x="3758046" y="820879"/>
              <a:ext cx="2524991" cy="2618509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7283" y="867316"/>
              <a:ext cx="2026517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3800" b="1" dirty="0" err="1">
                  <a:ln w="381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entury Gothic" panose="020B0502020202020204" pitchFamily="34" charset="0"/>
                </a:rPr>
                <a:t>sh</a:t>
              </a:r>
              <a:endParaRPr lang="en-US" sz="138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735592" y="813129"/>
            <a:ext cx="2524991" cy="2618509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768" y="1541204"/>
            <a:ext cx="5361240" cy="265306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82768" y="4387839"/>
            <a:ext cx="478688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hark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58091" y="820878"/>
            <a:ext cx="2524991" cy="2618509"/>
            <a:chOff x="1058091" y="820878"/>
            <a:chExt cx="2524991" cy="2618509"/>
          </a:xfrm>
        </p:grpSpPr>
        <p:sp>
          <p:nvSpPr>
            <p:cNvPr id="2" name="Rectangle 1"/>
            <p:cNvSpPr/>
            <p:nvPr/>
          </p:nvSpPr>
          <p:spPr>
            <a:xfrm>
              <a:off x="1058091" y="820878"/>
              <a:ext cx="2524991" cy="261850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8611" y="1323264"/>
              <a:ext cx="1487370" cy="159470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069499" y="809724"/>
            <a:ext cx="2524991" cy="261850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55851" y="3595253"/>
            <a:ext cx="2524991" cy="2618509"/>
            <a:chOff x="1055851" y="3595253"/>
            <a:chExt cx="2524991" cy="2618509"/>
          </a:xfrm>
        </p:grpSpPr>
        <p:sp>
          <p:nvSpPr>
            <p:cNvPr id="4" name="Rectangle 3"/>
            <p:cNvSpPr/>
            <p:nvPr/>
          </p:nvSpPr>
          <p:spPr>
            <a:xfrm>
              <a:off x="1055851" y="3595253"/>
              <a:ext cx="2524991" cy="26185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2030" y="4084701"/>
              <a:ext cx="1280319" cy="1487429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1068067" y="3595252"/>
            <a:ext cx="2524991" cy="26185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758046" y="3595253"/>
            <a:ext cx="2524991" cy="2618509"/>
            <a:chOff x="3758046" y="3595253"/>
            <a:chExt cx="2524991" cy="2618509"/>
          </a:xfrm>
        </p:grpSpPr>
        <p:sp>
          <p:nvSpPr>
            <p:cNvPr id="5" name="Rectangle 4"/>
            <p:cNvSpPr/>
            <p:nvPr/>
          </p:nvSpPr>
          <p:spPr>
            <a:xfrm>
              <a:off x="3758046" y="3595253"/>
              <a:ext cx="2524991" cy="2618509"/>
            </a:xfrm>
            <a:prstGeom prst="rect">
              <a:avLst/>
            </a:prstGeom>
            <a:solidFill>
              <a:srgbClr val="FF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762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5121" y="4181531"/>
              <a:ext cx="1840024" cy="1657350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3758045" y="3589562"/>
            <a:ext cx="2524991" cy="2618509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0" name="Picture 2" descr="Image result for what is it clipart">
            <a:extLst>
              <a:ext uri="{FF2B5EF4-FFF2-40B4-BE49-F238E27FC236}">
                <a16:creationId xmlns:a16="http://schemas.microsoft.com/office/drawing/2014/main" id="{29D37937-F7C7-426C-B596-D1B7ED1CA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110" y="239633"/>
            <a:ext cx="1334558" cy="160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89CE358-99AF-4E0E-8BE8-B6D9E96E2FE2}"/>
              </a:ext>
            </a:extLst>
          </p:cNvPr>
          <p:cNvSpPr/>
          <p:nvPr/>
        </p:nvSpPr>
        <p:spPr>
          <a:xfrm>
            <a:off x="6867199" y="604474"/>
            <a:ext cx="31700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49A1D5-EAFD-48DF-9948-C1A94162143C}"/>
              </a:ext>
            </a:extLst>
          </p:cNvPr>
          <p:cNvSpPr/>
          <p:nvPr/>
        </p:nvSpPr>
        <p:spPr>
          <a:xfrm>
            <a:off x="6132220" y="4194264"/>
            <a:ext cx="31700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It’s a…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/>
      <p:bldP spid="19" grpId="0" animBg="1"/>
      <p:bldP spid="22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he end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10" y="1465284"/>
            <a:ext cx="3105808" cy="428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27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25665" y="4464083"/>
            <a:ext cx="386676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ow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5122" name="Picture 2" descr="http://images.clipartpanda.com/cow-clip-art-dT6Lrg8T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52" y="531136"/>
            <a:ext cx="5437196" cy="434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0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8169" y="4527137"/>
            <a:ext cx="422102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ear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48" y="517957"/>
            <a:ext cx="5413375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8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9786" y="4511371"/>
            <a:ext cx="786946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lephant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7170" name="Picture 2" descr="http://clipartsign.com/upload/2015/12/05/elephant-looking-behind-clip-art-elephant-looking-behind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39" y="266265"/>
            <a:ext cx="5433797" cy="439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59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06602" y="4290653"/>
            <a:ext cx="365516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d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og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8194" name="Picture 2" descr="http://clipartsign.com/upload/2015/12/02/dog-clip-art-animals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32" y="885139"/>
            <a:ext cx="3205508" cy="36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26571" y="4511370"/>
            <a:ext cx="400782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t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iger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9218" name="Picture 2" descr="http://images.clipartpanda.com/bengal-20tiger-20clipart-zxTgo4E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058" y="541094"/>
            <a:ext cx="4384341" cy="43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79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0332" y="4511369"/>
            <a:ext cx="44326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t</a:t>
            </a:r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urtle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0242" name="Picture 2" descr="http://content.mycutegraphics.com/graphics/turtle/cute-tur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06" y="1177619"/>
            <a:ext cx="5238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8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105</Words>
  <Application>Microsoft Office PowerPoint</Application>
  <PresentationFormat>Widescreen</PresentationFormat>
  <Paragraphs>75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Butch Sanchez</dc:creator>
  <cp:lastModifiedBy>Butch Sanchez</cp:lastModifiedBy>
  <cp:revision>3</cp:revision>
  <dcterms:created xsi:type="dcterms:W3CDTF">2020-02-16T14:21:05Z</dcterms:created>
  <dcterms:modified xsi:type="dcterms:W3CDTF">2020-02-16T14:45:03Z</dcterms:modified>
</cp:coreProperties>
</file>