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46"/>
  </p:normalViewPr>
  <p:slideViewPr>
    <p:cSldViewPr snapToGrid="0">
      <p:cViewPr varScale="1">
        <p:scale>
          <a:sx n="93" d="100"/>
          <a:sy n="93" d="100"/>
        </p:scale>
        <p:origin x="2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02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549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84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6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363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2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909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0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31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93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701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2A7D298-3544-0942-9C24-597512E77C82}" type="datetimeFigureOut">
              <a:rPr lang="el-GR" smtClean="0"/>
              <a:t>25/11/24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7BBA-CD66-1E40-AB98-7CA320BF4960}" type="slidenum">
              <a:rPr lang="el-GR" smtClean="0"/>
              <a:t>‹#›</a:t>
            </a:fld>
            <a:endParaRPr lang="el-GR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5881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A7918CD-6F74-7B15-2912-2D1540E96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2" t="25948" r="36888" b="22061"/>
          <a:stretch/>
        </p:blipFill>
        <p:spPr>
          <a:xfrm>
            <a:off x="2730173" y="1298508"/>
            <a:ext cx="6731654" cy="496374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2BE4A22-FE4A-33C6-642F-381F1AAD5158}"/>
              </a:ext>
            </a:extLst>
          </p:cNvPr>
          <p:cNvSpPr/>
          <p:nvPr/>
        </p:nvSpPr>
        <p:spPr>
          <a:xfrm>
            <a:off x="2890369" y="134082"/>
            <a:ext cx="6134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Οδυσσέας Ελύτης</a:t>
            </a:r>
          </a:p>
        </p:txBody>
      </p:sp>
    </p:spTree>
    <p:extLst>
      <p:ext uri="{BB962C8B-B14F-4D97-AF65-F5344CB8AC3E}">
        <p14:creationId xmlns:p14="http://schemas.microsoft.com/office/powerpoint/2010/main" val="184009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432703D-998A-9308-BAC6-85676BBA8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6" t="25605" r="36247" b="20266"/>
          <a:stretch/>
        </p:blipFill>
        <p:spPr>
          <a:xfrm>
            <a:off x="1422217" y="0"/>
            <a:ext cx="9565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85D1A2A-A967-07D3-AF17-0A43E6BC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2" t="24889" r="35798" b="20270"/>
          <a:stretch/>
        </p:blipFill>
        <p:spPr>
          <a:xfrm>
            <a:off x="1559478" y="0"/>
            <a:ext cx="9073044" cy="68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9B9295A-8FCB-6990-CDDB-E08762A9F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2" t="25599" r="36261" b="20272"/>
          <a:stretch/>
        </p:blipFill>
        <p:spPr>
          <a:xfrm>
            <a:off x="1597745" y="44174"/>
            <a:ext cx="8996509" cy="67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42336E6-0D94-F984-6AF6-80BA85CC6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2" t="25599" r="36261" b="20272"/>
          <a:stretch/>
        </p:blipFill>
        <p:spPr>
          <a:xfrm>
            <a:off x="1418101" y="1"/>
            <a:ext cx="9355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8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4B6C16-92CC-20AD-C612-A7B5F0297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2" t="25599" r="36261" b="20272"/>
          <a:stretch/>
        </p:blipFill>
        <p:spPr>
          <a:xfrm>
            <a:off x="1537169" y="0"/>
            <a:ext cx="9117661" cy="68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1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01816AB2-A266-F5CC-D367-F6217A93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98" y="239885"/>
            <a:ext cx="4269509" cy="6378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B2CC3-8D08-E174-0936-1DED962B9660}"/>
              </a:ext>
            </a:extLst>
          </p:cNvPr>
          <p:cNvSpPr txBox="1"/>
          <p:nvPr/>
        </p:nvSpPr>
        <p:spPr>
          <a:xfrm>
            <a:off x="5501407" y="117693"/>
            <a:ext cx="5561587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b="1" i="0" dirty="0">
                <a:solidFill>
                  <a:srgbClr val="212121"/>
                </a:solidFill>
                <a:effectLst/>
                <a:highlight>
                  <a:srgbClr val="C0C0C0"/>
                </a:highlight>
                <a:latin typeface="Montserrat" panose="020F0502020204030204" pitchFamily="34" charset="0"/>
              </a:rPr>
              <a:t>Μικρή πράσινη θάλασσα</a:t>
            </a:r>
          </a:p>
          <a:p>
            <a:pPr algn="l"/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Μικρή πράσινη θάλασσα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δεκατριώ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χρονώ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Που θα ‘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θελα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να σε υιοθετήσω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Να σε στείλω σχολείο στην Ιωνία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Να μάθεις μανταρίνι και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άψινθο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Μικρή πράσινη θάλασσα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δεκατριώ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χρονώ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Στο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πυργάκι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του φάρου το καταμεσήμερο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Να γυρίσεις τον ήλιο και ν’ ακούσεις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Πως η μοίρα ξεγίνεται και πως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Από λόφο σε λόφο συνεννοούνται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Ακόμα οι μακρινοί μας συγγενείς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Που κρατούν τον αέρα σαν αγάλματα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Μικρή πράσινη θάλασσα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δεκατριώ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χρονώ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Με τον άσπρο γιακά και την κορδέλα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Να μπεις απ’ το παράθυρο στη Σμύρνη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Να μου αντιγράψεις τις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αντιφεγγιές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στην οροφή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Από τα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Κυριελέησον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και τα Δόξα σοι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Και με λίγο Βοριά λίγο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Λεβάντε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Κύμα το κύμα να γυρίσεις πίσω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Μικρή πράσινη θάλασσα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δεκατριώ</a:t>
            </a: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χρονώ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Για να σε κοιμηθώ παράνομα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Και να βρίσκω βαθιά στην αγκαλιά σου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Κομμάτια πέτρες τα λόγια των Θεών</a:t>
            </a:r>
            <a:b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</a:br>
            <a:r>
              <a:rPr lang="el-GR" b="0" i="0" dirty="0">
                <a:solidFill>
                  <a:srgbClr val="222222"/>
                </a:solidFill>
                <a:effectLst/>
                <a:highlight>
                  <a:srgbClr val="C0C0C0"/>
                </a:highlight>
                <a:latin typeface="Work Sans" panose="020F0502020204030204" pitchFamily="34" charset="0"/>
              </a:rPr>
              <a:t>Κομμάτια πέτρες τ’ αποσπάσματα του Ηράκλειτου</a:t>
            </a:r>
            <a:r>
              <a:rPr lang="el-GR" b="0" i="0" dirty="0">
                <a:solidFill>
                  <a:srgbClr val="222222"/>
                </a:solidFill>
                <a:effectLst/>
                <a:latin typeface="Work Sans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9892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άντισον">
  <a:themeElements>
    <a:clrScheme name="Μάντισον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Μάντισον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Μάντισο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{A0BA9220-73E8-F74C-B268-0FE2D4D6E4F5}tf16401378</Template>
  <TotalTime>197</TotalTime>
  <Words>168</Words>
  <Application>Microsoft Macintosh PowerPoint</Application>
  <PresentationFormat>Ευρεία οθόνη</PresentationFormat>
  <Paragraphs>3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4" baseType="lpstr">
      <vt:lpstr>Arial</vt:lpstr>
      <vt:lpstr>Montserrat</vt:lpstr>
      <vt:lpstr>MS Shell Dlg 2</vt:lpstr>
      <vt:lpstr>Wingdings</vt:lpstr>
      <vt:lpstr>Wingdings 3</vt:lpstr>
      <vt:lpstr>Work Sans</vt:lpstr>
      <vt:lpstr>Μάντισον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nikos angelinas</dc:creator>
  <cp:lastModifiedBy>nikos angelinas</cp:lastModifiedBy>
  <cp:revision>1</cp:revision>
  <dcterms:created xsi:type="dcterms:W3CDTF">2024-11-25T15:38:21Z</dcterms:created>
  <dcterms:modified xsi:type="dcterms:W3CDTF">2024-11-25T18:56:02Z</dcterms:modified>
</cp:coreProperties>
</file>