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78" y="1860577"/>
            <a:ext cx="9525000" cy="47625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236944" y="0"/>
            <a:ext cx="7872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Οι 12 μαθητές-Απόστολοι</a:t>
            </a:r>
          </a:p>
          <a:p>
            <a:pPr algn="ctr"/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του Χριστού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34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080825" y="2505670"/>
            <a:ext cx="2795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ΠΕΤΡΟΣ</a:t>
            </a:r>
          </a:p>
        </p:txBody>
      </p:sp>
    </p:spTree>
    <p:extLst>
      <p:ext uri="{BB962C8B-B14F-4D97-AF65-F5344CB8AC3E}">
        <p14:creationId xmlns:p14="http://schemas.microsoft.com/office/powerpoint/2010/main" val="374331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275398" y="2505670"/>
            <a:ext cx="240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ΣΙΜΩΝ</a:t>
            </a:r>
          </a:p>
        </p:txBody>
      </p:sp>
    </p:spTree>
    <p:extLst>
      <p:ext uri="{BB962C8B-B14F-4D97-AF65-F5344CB8AC3E}">
        <p14:creationId xmlns:p14="http://schemas.microsoft.com/office/powerpoint/2010/main" val="69944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06851" cy="685800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717266" y="2505670"/>
            <a:ext cx="3522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ΦΙΛΙΠΠΟΣ</a:t>
            </a:r>
          </a:p>
        </p:txBody>
      </p:sp>
    </p:spTree>
    <p:extLst>
      <p:ext uri="{BB962C8B-B14F-4D97-AF65-F5344CB8AC3E}">
        <p14:creationId xmlns:p14="http://schemas.microsoft.com/office/powerpoint/2010/main" val="396879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906851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332840" y="2505670"/>
            <a:ext cx="4291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ΙΟΥΔΑΣ</a:t>
            </a:r>
          </a:p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ΙΣΚΑΡΙΩΤΗΣ</a:t>
            </a:r>
          </a:p>
        </p:txBody>
      </p:sp>
    </p:spTree>
    <p:extLst>
      <p:ext uri="{BB962C8B-B14F-4D97-AF65-F5344CB8AC3E}">
        <p14:creationId xmlns:p14="http://schemas.microsoft.com/office/powerpoint/2010/main" val="398969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Άγιο Πάσχα &amp; η Δεύτερη Ανάσταση του Κυρίου - e-evros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74" y="1291550"/>
            <a:ext cx="7149404" cy="5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060469" y="196403"/>
            <a:ext cx="6225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Μετά την Ανάσταση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17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49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887512" y="2505670"/>
            <a:ext cx="3182218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ΜΑΤΘΙΑΣ</a:t>
            </a:r>
          </a:p>
          <a:p>
            <a:pPr algn="ctr"/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(ΣΤΗ ΘΕΣΗ ΤΟΥ ΙΟΥΔΑ)</a:t>
            </a:r>
            <a:endParaRPr lang="el-GR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11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49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569367" y="2505670"/>
            <a:ext cx="5818517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ΠΑΥΛΟΣ</a:t>
            </a:r>
          </a:p>
          <a:p>
            <a:pPr algn="ctr"/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(ΜΕΤΑ </a:t>
            </a:r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 </a:t>
            </a:r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ΤΗΝ ΚΛΗΣΗ ΤΟΥ </a:t>
            </a:r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 ΤΟΝ </a:t>
            </a:r>
            <a:r>
              <a:rPr lang="el-G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ΧΡΙΣΤΟ)</a:t>
            </a:r>
            <a:endParaRPr lang="el-GR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8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869187" y="2505670"/>
            <a:ext cx="32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ΑΝΔΡΕΑΣ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96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06851" cy="687945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848776" y="2415518"/>
            <a:ext cx="5517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ΒΑΡΘΟΛΟΜΑΙΟΣ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5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372640" y="2505670"/>
            <a:ext cx="4211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ΙΟΥΔΑΣ </a:t>
            </a:r>
          </a:p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 ΘΑΔΔΑΙΟΣ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34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302430" y="2505670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ΘΩΜΑΣ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97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6850" cy="685859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796608" y="2505670"/>
            <a:ext cx="3363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ΙΑΚΩΒΟΣ </a:t>
            </a:r>
          </a:p>
        </p:txBody>
      </p:sp>
    </p:spTree>
    <p:extLst>
      <p:ext uri="{BB962C8B-B14F-4D97-AF65-F5344CB8AC3E}">
        <p14:creationId xmlns:p14="http://schemas.microsoft.com/office/powerpoint/2010/main" val="22106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132612" y="2505670"/>
            <a:ext cx="4691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ΙΑΚΩΒΟΣ </a:t>
            </a:r>
          </a:p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ΤΟΥ ΑΛΦΑΙΟΥ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94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06850" cy="685800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857812" y="2505670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ΙΩΑΝΝΗΣ</a:t>
            </a:r>
          </a:p>
        </p:txBody>
      </p:sp>
    </p:spTree>
    <p:extLst>
      <p:ext uri="{BB962C8B-B14F-4D97-AF65-F5344CB8AC3E}">
        <p14:creationId xmlns:p14="http://schemas.microsoft.com/office/powerpoint/2010/main" val="1813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685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666831" y="2505670"/>
            <a:ext cx="3623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ΜΑΤΘΑΙΟΣ</a:t>
            </a:r>
          </a:p>
        </p:txBody>
      </p:sp>
    </p:spTree>
    <p:extLst>
      <p:ext uri="{BB962C8B-B14F-4D97-AF65-F5344CB8AC3E}">
        <p14:creationId xmlns:p14="http://schemas.microsoft.com/office/powerpoint/2010/main" val="3062244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Δασμασκό</Template>
  <TotalTime>35</TotalTime>
  <Words>44</Words>
  <Application>Microsoft Office PowerPoint</Application>
  <PresentationFormat>Ευρεία οθόνη</PresentationFormat>
  <Paragraphs>22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Rockwell</vt:lpstr>
      <vt:lpstr>Damask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Άννα Κοφινά</dc:creator>
  <cp:lastModifiedBy>Άννα Κοφινά</cp:lastModifiedBy>
  <cp:revision>6</cp:revision>
  <dcterms:created xsi:type="dcterms:W3CDTF">2021-04-13T10:04:52Z</dcterms:created>
  <dcterms:modified xsi:type="dcterms:W3CDTF">2021-04-13T19:37:19Z</dcterms:modified>
</cp:coreProperties>
</file>