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3" r:id="rId2"/>
    <p:sldId id="293" r:id="rId3"/>
    <p:sldId id="294" r:id="rId4"/>
    <p:sldId id="295" r:id="rId5"/>
    <p:sldId id="297" r:id="rId6"/>
    <p:sldId id="284" r:id="rId7"/>
    <p:sldId id="286" r:id="rId8"/>
    <p:sldId id="287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2" r:id="rId24"/>
    <p:sldId id="273" r:id="rId25"/>
    <p:sldId id="270" r:id="rId26"/>
    <p:sldId id="271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8" r:id="rId36"/>
    <p:sldId id="289" r:id="rId37"/>
    <p:sldId id="282" r:id="rId38"/>
    <p:sldId id="285" r:id="rId39"/>
    <p:sldId id="291" r:id="rId40"/>
    <p:sldId id="290" r:id="rId41"/>
    <p:sldId id="292" r:id="rId42"/>
    <p:sldId id="296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5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AFE93-B531-4B55-8155-C1842CFBF1E6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BC29-2F16-403F-B7ED-CFFDED12D9C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A5A6-1A0B-458A-BEE8-043BED7752F5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1DBC3-6230-485D-BB00-A481AD67E01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0F08-2398-49E5-BF21-B952D0DBB933}" type="datetime1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F1BB-3218-46AA-A00A-583C701DFCA6}" type="datetime1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CD80-0625-4F8F-8553-2134FB66A5F1}" type="datetime1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E193-6642-4FD8-9C8B-A4F6093A1C6A}" type="datetime1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888DC-33C6-4ED3-AF42-94A9CFBB6081}" type="datetime1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C3EB-FB7B-4B48-9385-A32E9CC69079}" type="datetime1">
              <a:rPr lang="el-GR" smtClean="0"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04D8-8873-4ED5-85C5-5008ED84D6AB}" type="datetime1">
              <a:rPr lang="el-GR" smtClean="0"/>
              <a:t>7/4/2021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E467-632B-4045-AB8B-54CE69FD82AE}" type="datetime1">
              <a:rPr lang="el-GR" smtClean="0"/>
              <a:t>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2A4D-25E4-40F4-B42D-5EDCBFFEAD6C}" type="datetime1">
              <a:rPr lang="el-GR" smtClean="0"/>
              <a:t>7/4/2021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DDD7-7D54-4EC2-A53A-CDD99AC8171B}" type="datetime1">
              <a:rPr lang="el-GR" smtClean="0"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1110-9321-4482-AF0E-557196234F32}" type="datetime1">
              <a:rPr lang="el-GR" smtClean="0"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1C22-0095-4017-BB02-37FE3B752ABF}" type="datetime1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B2567"/>
                </a:solidFill>
              </a:rPr>
              <a:t>ΤΑ ΖΩΑ ΤΗΣ ΦΑΡΜΑΣ</a:t>
            </a:r>
            <a:endParaRPr lang="el-GR" b="1" dirty="0">
              <a:solidFill>
                <a:srgbClr val="FB2567"/>
              </a:solidFill>
            </a:endParaRPr>
          </a:p>
        </p:txBody>
      </p:sp>
      <p:pic>
        <p:nvPicPr>
          <p:cNvPr id="4" name="3 - Θέση περιεχομένου" descr="αγροτικές-σκηνές-με-πολλούς-ζώα-και-αγρότες-1054978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48691"/>
            <a:ext cx="9144000" cy="5909309"/>
          </a:xfrm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Δημιουργία παρουσίασης: Νάντια Παρίση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Σχέση Της Κότας Με Τα Αυγά Της – Vegan for life Gree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6096000" cy="404812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Είναι αυτός καμαρωτός</a:t>
            </a:r>
            <a:br>
              <a:rPr lang="el-GR" b="1" dirty="0" smtClean="0"/>
            </a:br>
            <a:r>
              <a:rPr lang="el-GR" b="1" dirty="0" smtClean="0"/>
              <a:t>με φλόγα στο κεφάλι</a:t>
            </a:r>
            <a:br>
              <a:rPr lang="el-GR" b="1" dirty="0" smtClean="0"/>
            </a:br>
            <a:r>
              <a:rPr lang="el-GR" b="1" dirty="0" smtClean="0"/>
              <a:t>όπου με τη φωνίτσα του</a:t>
            </a:r>
            <a:br>
              <a:rPr lang="el-GR" b="1" dirty="0" smtClean="0"/>
            </a:br>
            <a:r>
              <a:rPr lang="el-GR" b="1" dirty="0" smtClean="0"/>
              <a:t>τον κόσμο όλο ξυπνάει;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Τι είναι;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Γαλλία: Σε δίκη ένας κόκορας επειδή λαλεί υπερβολικά νωρί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75230"/>
            <a:ext cx="5547034" cy="409798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Ήμερο, άκακο, δειλό,</a:t>
            </a:r>
            <a:br>
              <a:rPr lang="el-GR" b="1" dirty="0" smtClean="0"/>
            </a:br>
            <a:r>
              <a:rPr lang="el-GR" b="1" dirty="0" smtClean="0"/>
              <a:t>μας τρέφει και μας ντύνει,</a:t>
            </a:r>
            <a:br>
              <a:rPr lang="el-GR" b="1" dirty="0" smtClean="0"/>
            </a:br>
            <a:r>
              <a:rPr lang="el-GR" b="1" dirty="0" smtClean="0"/>
              <a:t>πάντα αυτό το ζωντανό</a:t>
            </a:r>
            <a:br>
              <a:rPr lang="el-GR" b="1" dirty="0" smtClean="0"/>
            </a:br>
            <a:r>
              <a:rPr lang="el-GR" b="1" dirty="0" smtClean="0"/>
              <a:t> τόσα καλά μας δίνει;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Τι είναι;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Κάρπαθος: Έσφαξε το πρόβατο γείτονα επειδή μπήκε στο κτήμα του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76456" cy="4874313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680520"/>
          </a:xfrm>
        </p:spPr>
        <p:txBody>
          <a:bodyPr/>
          <a:lstStyle/>
          <a:p>
            <a:r>
              <a:rPr lang="el-GR" b="1" dirty="0" smtClean="0"/>
              <a:t>Έχει γυριστή ουρά</a:t>
            </a:r>
            <a:br>
              <a:rPr lang="el-GR" b="1" dirty="0" smtClean="0"/>
            </a:br>
            <a:r>
              <a:rPr lang="el-GR" b="1" dirty="0" smtClean="0"/>
              <a:t>και στη λάσπη κολυμπά!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Τι είναι;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Γουρούνι Φωτογραφίες Αρχείου, Royalty Free Γουρούνι Εικόνες |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24936" cy="561662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13576" cy="3888432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Τρώει καρότα, λαχανάκια,</a:t>
            </a:r>
            <a:br>
              <a:rPr lang="el-GR" sz="4000" b="1" dirty="0" smtClean="0"/>
            </a:br>
            <a:r>
              <a:rPr lang="el-GR" sz="4000" b="1" dirty="0" smtClean="0"/>
              <a:t>έχει μακριά μουστάκια</a:t>
            </a:r>
            <a:br>
              <a:rPr lang="el-GR" sz="4000" b="1" dirty="0" smtClean="0"/>
            </a:br>
            <a:r>
              <a:rPr lang="el-GR" sz="4000" b="1" dirty="0" smtClean="0"/>
              <a:t>και δυο κόκκινα ματάκια.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ΚΟΥΝΕΛΙ ΣΕΡΡΩΝ – Παραγωγή και Εμπορία Κουνελιών Γιανναρέλης-Ελληνικό κουνέλι  Παραγωγής μ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417646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464496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Κηπουρός δεν είμαι,</a:t>
            </a:r>
            <a:br>
              <a:rPr lang="el-GR" sz="4000" b="1" dirty="0" smtClean="0"/>
            </a:br>
            <a:r>
              <a:rPr lang="el-GR" sz="4000" b="1" dirty="0" smtClean="0"/>
              <a:t>κήπους χαλάω.</a:t>
            </a:r>
            <a:br>
              <a:rPr lang="el-GR" sz="4000" b="1" dirty="0" smtClean="0"/>
            </a:br>
            <a:r>
              <a:rPr lang="el-GR" sz="4000" b="1" dirty="0" smtClean="0"/>
              <a:t>Γέρος δεν είμαι,</a:t>
            </a:r>
            <a:br>
              <a:rPr lang="el-GR" sz="4000" b="1" dirty="0" smtClean="0"/>
            </a:br>
            <a:r>
              <a:rPr lang="el-GR" sz="4000" b="1" dirty="0" smtClean="0"/>
              <a:t>άσπρα μαλλιά έχω.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27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    Ας τα γνωρίσουμε!!!</a:t>
            </a:r>
            <a:br>
              <a:rPr lang="el-GR" b="1" dirty="0" smtClean="0"/>
            </a:br>
            <a:r>
              <a:rPr lang="el-GR" sz="4000" b="1" dirty="0" smtClean="0">
                <a:solidFill>
                  <a:srgbClr val="00B050"/>
                </a:solidFill>
              </a:rPr>
              <a:t>Θηλαστικά:</a:t>
            </a:r>
            <a:r>
              <a:rPr lang="el-GR" sz="4000" b="1" dirty="0" smtClean="0">
                <a:solidFill>
                  <a:srgbClr val="FF0000"/>
                </a:solidFill>
              </a:rPr>
              <a:t> </a:t>
            </a:r>
            <a:r>
              <a:rPr lang="el-GR" sz="4000" dirty="0" smtClean="0"/>
              <a:t>(θηλάζουν τα νεογέννητα  μωρά τους και έχουν τρίχωμα):</a:t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αγελάδα  </a:t>
            </a:r>
            <a:br>
              <a:rPr lang="el-GR" sz="4000" dirty="0" smtClean="0"/>
            </a:br>
            <a:r>
              <a:rPr lang="el-GR" sz="4000" dirty="0" smtClean="0"/>
              <a:t>πρόβατο</a:t>
            </a:r>
            <a:br>
              <a:rPr lang="el-GR" sz="4000" dirty="0" smtClean="0"/>
            </a:br>
            <a:r>
              <a:rPr lang="el-GR" sz="4000" dirty="0" smtClean="0"/>
              <a:t>κουνέλι</a:t>
            </a:r>
            <a:br>
              <a:rPr lang="el-GR" sz="4000" dirty="0" smtClean="0"/>
            </a:br>
            <a:r>
              <a:rPr lang="el-GR" sz="4000" dirty="0" smtClean="0"/>
              <a:t>άλογο</a:t>
            </a:r>
            <a:br>
              <a:rPr lang="el-GR" sz="4000" dirty="0" smtClean="0"/>
            </a:br>
            <a:r>
              <a:rPr lang="el-GR" sz="4000" dirty="0" smtClean="0"/>
              <a:t>γάτα</a:t>
            </a:r>
            <a:br>
              <a:rPr lang="el-GR" sz="4000" dirty="0" smtClean="0"/>
            </a:br>
            <a:r>
              <a:rPr lang="el-GR" sz="4000" dirty="0" smtClean="0"/>
              <a:t>σκύλος</a:t>
            </a:r>
            <a:br>
              <a:rPr lang="el-GR" sz="4000" dirty="0" smtClean="0"/>
            </a:br>
            <a:r>
              <a:rPr lang="el-GR" sz="4000" dirty="0" smtClean="0"/>
              <a:t>κατσίκα</a:t>
            </a:r>
            <a:br>
              <a:rPr lang="el-GR" sz="4000" dirty="0" smtClean="0"/>
            </a:br>
            <a:r>
              <a:rPr lang="el-GR" dirty="0" smtClean="0"/>
              <a:t> γαϊδουράκι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1026" name="Picture 2" descr="C:\Users\anaas\Desktop\2662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449160" cy="1368152"/>
          </a:xfrm>
          <a:prstGeom prst="rect">
            <a:avLst/>
          </a:prstGeom>
          <a:noFill/>
        </p:spPr>
      </p:pic>
      <p:pic>
        <p:nvPicPr>
          <p:cNvPr id="4" name="3 - Εικόνα" descr="sheeeee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132856"/>
            <a:ext cx="1584176" cy="1170913"/>
          </a:xfrm>
          <a:prstGeom prst="rect">
            <a:avLst/>
          </a:prstGeom>
        </p:spPr>
      </p:pic>
      <p:pic>
        <p:nvPicPr>
          <p:cNvPr id="5" name="4 - Εικόνα" descr="kouneli-ipop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1524000" cy="1021080"/>
          </a:xfrm>
          <a:prstGeom prst="rect">
            <a:avLst/>
          </a:prstGeom>
        </p:spPr>
      </p:pic>
      <p:pic>
        <p:nvPicPr>
          <p:cNvPr id="6" name="5 - Εικόνα" descr="αρχείο λήψη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2060848"/>
            <a:ext cx="1559620" cy="1104001"/>
          </a:xfrm>
          <a:prstGeom prst="rect">
            <a:avLst/>
          </a:prstGeom>
        </p:spPr>
      </p:pic>
      <p:pic>
        <p:nvPicPr>
          <p:cNvPr id="7" name="6 - Εικόνα" descr="1-768x5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789040"/>
            <a:ext cx="1602480" cy="1068320"/>
          </a:xfrm>
          <a:prstGeom prst="rect">
            <a:avLst/>
          </a:prstGeom>
        </p:spPr>
      </p:pic>
      <p:pic>
        <p:nvPicPr>
          <p:cNvPr id="8" name="7 - Εικόνα" descr="c3c83e85-ce2b-4d7f-907f-7edb29a6ca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356991"/>
            <a:ext cx="2304256" cy="1536171"/>
          </a:xfrm>
          <a:prstGeom prst="rect">
            <a:avLst/>
          </a:prstGeom>
        </p:spPr>
      </p:pic>
      <p:pic>
        <p:nvPicPr>
          <p:cNvPr id="9" name="8 - Εικόνα" descr="go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5157192"/>
            <a:ext cx="2167098" cy="1440160"/>
          </a:xfrm>
          <a:prstGeom prst="rect">
            <a:avLst/>
          </a:prstGeom>
        </p:spPr>
      </p:pic>
      <p:pic>
        <p:nvPicPr>
          <p:cNvPr id="10" name="9 - Εικόνα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5085184"/>
            <a:ext cx="2430790" cy="1440160"/>
          </a:xfrm>
          <a:prstGeom prst="rect">
            <a:avLst/>
          </a:prstGeom>
        </p:spPr>
      </p:pic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Η πρώτη κλωνοποιημένη κατσίκα έγινε μητέρα! | eirinika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87088"/>
            <a:ext cx="8064896" cy="5691763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4248472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Τα ποντίκια κυνηγά,</a:t>
            </a:r>
            <a:br>
              <a:rPr lang="el-GR" sz="4000" b="1" dirty="0" smtClean="0"/>
            </a:br>
            <a:r>
              <a:rPr lang="el-GR" sz="4000" b="1" dirty="0" smtClean="0"/>
              <a:t>μες τη νύχτα τριγυρνά</a:t>
            </a:r>
            <a:br>
              <a:rPr lang="el-GR" sz="4000" b="1" dirty="0" smtClean="0"/>
            </a:br>
            <a:r>
              <a:rPr lang="el-GR" sz="4000" b="1" dirty="0" smtClean="0"/>
              <a:t>και στα νύχια περπατά.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Κι όμως: Η γάτα σου έχει 25 διαφορετικούς τρόπους για να σου «πει» ότι σ'  αγαπάει | Alfav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56684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896544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Ζώο υπομονετικό,</a:t>
            </a:r>
            <a:br>
              <a:rPr lang="el-GR" sz="4000" b="1" dirty="0" smtClean="0"/>
            </a:br>
            <a:r>
              <a:rPr lang="el-GR" sz="4000" b="1" dirty="0" smtClean="0"/>
              <a:t>τρώει αγκάθια και σανό.</a:t>
            </a:r>
            <a:br>
              <a:rPr lang="el-GR" sz="4000" b="1" dirty="0" smtClean="0"/>
            </a:br>
            <a:r>
              <a:rPr lang="el-GR" sz="4000" b="1" dirty="0" smtClean="0"/>
              <a:t>Στη ράχη του έχει ένα σαμάρι</a:t>
            </a:r>
            <a:br>
              <a:rPr lang="el-GR" sz="4000" b="1" dirty="0" smtClean="0"/>
            </a:br>
            <a:r>
              <a:rPr lang="el-GR" sz="4000" b="1" dirty="0" smtClean="0"/>
              <a:t>και κουβαλάει όλα τα βάρη.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1746" name="Picture 2" descr="γαιδαρος | tempo24.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297" y="332656"/>
            <a:ext cx="8347167" cy="5472608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112568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Του σπιτιού είναι πιστός,</a:t>
            </a:r>
            <a:br>
              <a:rPr lang="el-GR" sz="4000" b="1" dirty="0" smtClean="0"/>
            </a:br>
            <a:r>
              <a:rPr lang="el-GR" sz="4000" b="1" dirty="0" smtClean="0"/>
              <a:t>φύλακας αληθινός.</a:t>
            </a:r>
            <a:br>
              <a:rPr lang="el-GR" sz="4000" b="1" dirty="0" smtClean="0"/>
            </a:br>
            <a:r>
              <a:rPr lang="el-GR" sz="4000" b="1" dirty="0" smtClean="0"/>
              <a:t>Την ουρά του αυτός κουνάει</a:t>
            </a:r>
            <a:br>
              <a:rPr lang="el-GR" sz="4000" b="1" dirty="0" smtClean="0"/>
            </a:br>
            <a:r>
              <a:rPr lang="el-GR" sz="4000" b="1" dirty="0" smtClean="0"/>
              <a:t>και τα κόκαλα μασάει.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t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" y="332656"/>
            <a:ext cx="8258175" cy="5915744"/>
          </a:xfrm>
          <a:prstGeom prst="rect">
            <a:avLst/>
          </a:prstGeo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608512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Είναι ζώο περήφανο,</a:t>
            </a:r>
            <a:br>
              <a:rPr lang="el-GR" sz="4000" b="1" dirty="0" smtClean="0"/>
            </a:br>
            <a:r>
              <a:rPr lang="el-GR" sz="4000" b="1" dirty="0" smtClean="0"/>
              <a:t>τρέχει όλο με χάρη,</a:t>
            </a:r>
            <a:br>
              <a:rPr lang="el-GR" sz="4000" b="1" dirty="0" smtClean="0"/>
            </a:br>
            <a:r>
              <a:rPr lang="el-GR" sz="4000" b="1" dirty="0" smtClean="0"/>
              <a:t>άμαξες σέρνει</a:t>
            </a:r>
            <a:br>
              <a:rPr lang="el-GR" sz="4000" b="1" dirty="0" smtClean="0"/>
            </a:br>
            <a:r>
              <a:rPr lang="el-GR" sz="4000" b="1" dirty="0" smtClean="0"/>
              <a:t>παπούτσια φοράει.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Τα ομορφότερα άλογα στο κόσμο, 15 φυλές που μαγεύουν | Αρχείο Ειδή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16795" cy="475252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816424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Παχουλή και στρουμπουλή,</a:t>
            </a:r>
            <a:br>
              <a:rPr lang="el-GR" sz="4000" b="1" dirty="0" smtClean="0"/>
            </a:br>
            <a:r>
              <a:rPr lang="el-GR" sz="4000" b="1" dirty="0" smtClean="0"/>
              <a:t>χόρτα τρώει με όρεξη.</a:t>
            </a:r>
            <a:br>
              <a:rPr lang="el-GR" sz="4000" b="1" dirty="0" smtClean="0"/>
            </a:br>
            <a:r>
              <a:rPr lang="el-GR" sz="4000" b="1" dirty="0" smtClean="0"/>
              <a:t>Για να δώσει γαλατάκι</a:t>
            </a:r>
            <a:br>
              <a:rPr lang="el-GR" sz="4000" b="1" dirty="0" smtClean="0"/>
            </a:br>
            <a:r>
              <a:rPr lang="el-GR" sz="4000" b="1" dirty="0" smtClean="0"/>
              <a:t> στο μικρούλι το παιδί.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</a:t>
            </a:r>
            <a:r>
              <a:rPr lang="el-GR" b="1" dirty="0" smtClean="0">
                <a:solidFill>
                  <a:srgbClr val="00B050"/>
                </a:solidFill>
              </a:rPr>
              <a:t>Πτηνά:</a:t>
            </a:r>
            <a:r>
              <a:rPr lang="el-GR" sz="4000" dirty="0" smtClean="0">
                <a:solidFill>
                  <a:srgbClr val="00B050"/>
                </a:solidFill>
              </a:rPr>
              <a:t> </a:t>
            </a:r>
            <a:r>
              <a:rPr lang="el-GR" sz="4000" dirty="0" smtClean="0"/>
              <a:t>(έχουν φτερούγες)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κότα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κόκορας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πάπια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γαλοπούλα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χήνα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pic>
        <p:nvPicPr>
          <p:cNvPr id="2050" name="Picture 2" descr="Ονειροκρίτης Κόκορας, πετεινός | Ερμηνεία ονείρ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84851"/>
            <a:ext cx="1584176" cy="1056117"/>
          </a:xfrm>
          <a:prstGeom prst="rect">
            <a:avLst/>
          </a:prstGeom>
          <a:noFill/>
        </p:spPr>
      </p:pic>
      <p:pic>
        <p:nvPicPr>
          <p:cNvPr id="2052" name="Picture 4" descr="Καραγκούνικη Κότα - Η πετυχημένη ντόπια ράτσα κότας παραγωγή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38455"/>
            <a:ext cx="1584175" cy="1094401"/>
          </a:xfrm>
          <a:prstGeom prst="rect">
            <a:avLst/>
          </a:prstGeom>
          <a:noFill/>
        </p:spPr>
      </p:pic>
      <p:pic>
        <p:nvPicPr>
          <p:cNvPr id="2054" name="Picture 6" descr="Τούρκος κατηγορείται ότι βίασε μια... πάπια! - Newsbomb - Ειδησεις - Ne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0968"/>
            <a:ext cx="1584176" cy="1152128"/>
          </a:xfrm>
          <a:prstGeom prst="rect">
            <a:avLst/>
          </a:prstGeom>
          <a:noFill/>
        </p:spPr>
      </p:pic>
      <p:pic>
        <p:nvPicPr>
          <p:cNvPr id="2056" name="Picture 8" descr="admin – Σελίδα 2 – Danube Hu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39809"/>
            <a:ext cx="1584176" cy="1061399"/>
          </a:xfrm>
          <a:prstGeom prst="rect">
            <a:avLst/>
          </a:prstGeom>
          <a:noFill/>
        </p:spPr>
      </p:pic>
      <p:pic>
        <p:nvPicPr>
          <p:cNvPr id="2058" name="Picture 10" descr="Χήνα παραγωγής Φάρμας Πατέρα - Εκτροφή Λευκής και Γκρίζας χήνα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5" y="5301208"/>
            <a:ext cx="1584177" cy="1080120"/>
          </a:xfrm>
          <a:prstGeom prst="rect">
            <a:avLst/>
          </a:prstGeom>
          <a:noFill/>
        </p:spPr>
      </p:pic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Δημιουργία παρουσίασης: Νάντια Παρίση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2" name="Picture 2" descr="Μεγάλο ζώο η αγελάδα! | Δρόμος της Αριστερά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41433" cy="54006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b="1" dirty="0" smtClean="0"/>
              <a:t>Βουτάει μέσα στο νερό </a:t>
            </a:r>
            <a:br>
              <a:rPr lang="el-GR" b="1" dirty="0" smtClean="0"/>
            </a:br>
            <a:r>
              <a:rPr lang="el-GR" b="1" dirty="0" smtClean="0"/>
              <a:t>για κολύμπι δροσερό.</a:t>
            </a:r>
            <a:br>
              <a:rPr lang="el-GR" b="1" dirty="0" smtClean="0"/>
            </a:br>
            <a:r>
              <a:rPr lang="el-GR" b="1" dirty="0" smtClean="0"/>
              <a:t>Ράμφος έχει μακρουλό,</a:t>
            </a:r>
            <a:br>
              <a:rPr lang="el-GR" b="1" dirty="0" smtClean="0"/>
            </a:br>
            <a:r>
              <a:rPr lang="el-GR" b="1" dirty="0" smtClean="0"/>
              <a:t>φοράει βατραχοπέδιλο!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Τι είναι;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 descr="Ονειροκρίτης Πάπια | Ερμηνεία ονείρ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17469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sz="4000" b="1" dirty="0" smtClean="0"/>
              <a:t>Γλου… γλου… </a:t>
            </a:r>
            <a:r>
              <a:rPr lang="el-GR" sz="4000" b="1" dirty="0" err="1" smtClean="0"/>
              <a:t>γλου…</a:t>
            </a:r>
            <a:r>
              <a:rPr lang="el-GR" sz="4000" b="1" dirty="0" smtClean="0"/>
              <a:t> όλο φωνάζει</a:t>
            </a:r>
            <a:br>
              <a:rPr lang="el-GR" sz="4000" b="1" dirty="0" smtClean="0"/>
            </a:br>
            <a:r>
              <a:rPr lang="el-GR" sz="4000" b="1" dirty="0" smtClean="0"/>
              <a:t> και τον κόκορα τρομάζει.</a:t>
            </a:r>
            <a:br>
              <a:rPr lang="el-GR" sz="4000" b="1" dirty="0" smtClean="0"/>
            </a:br>
            <a:r>
              <a:rPr lang="el-GR" sz="4000" b="1" dirty="0" smtClean="0"/>
              <a:t>Σαν βεντάλια η ουρά της,</a:t>
            </a:r>
            <a:br>
              <a:rPr lang="el-GR" sz="4000" b="1" dirty="0" smtClean="0"/>
            </a:br>
            <a:r>
              <a:rPr lang="el-GR" sz="4000" b="1" dirty="0" smtClean="0"/>
              <a:t>κάτω σέρνει τα φτερά της.</a:t>
            </a:r>
            <a:br>
              <a:rPr lang="el-GR" sz="4000" b="1" dirty="0" smtClean="0"/>
            </a:b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Τι είναι;</a:t>
            </a:r>
            <a:endParaRPr lang="el-GR" sz="4000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Η γαλοπούλα που έγινε τροχονόμος (ΒΙΝΤΕΟ) - Weekly 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8105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Στα λουλούδια τριγυρνώ </a:t>
            </a:r>
            <a:br>
              <a:rPr lang="el-GR" b="1" dirty="0" smtClean="0"/>
            </a:br>
            <a:r>
              <a:rPr lang="el-GR" b="1" dirty="0" smtClean="0"/>
              <a:t>τους χυμούς τους για να βρω,</a:t>
            </a:r>
            <a:br>
              <a:rPr lang="el-GR" b="1" dirty="0" smtClean="0"/>
            </a:br>
            <a:r>
              <a:rPr lang="el-GR" b="1" dirty="0" smtClean="0"/>
              <a:t>ρίγες έχω στο κορμάκι</a:t>
            </a:r>
            <a:br>
              <a:rPr lang="el-GR" b="1" dirty="0" smtClean="0"/>
            </a:br>
            <a:r>
              <a:rPr lang="el-GR" b="1" dirty="0" smtClean="0"/>
              <a:t>στον ποπό μου βελονάκι!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Τι είναι;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Όταν ακούς μια μέλισσα να ζουζουνίζει, να θυμάσαι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33158" cy="583264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Μπράβο!!!</a:t>
            </a:r>
            <a:br>
              <a:rPr lang="el-GR" b="1" dirty="0" smtClean="0">
                <a:solidFill>
                  <a:srgbClr val="0070C0"/>
                </a:solidFill>
              </a:rPr>
            </a:br>
            <a:r>
              <a:rPr lang="el-GR" b="1" dirty="0" smtClean="0">
                <a:solidFill>
                  <a:srgbClr val="0070C0"/>
                </a:solidFill>
              </a:rPr>
              <a:t>Ήσασταν υπέροχοι!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Τι παράγουν τα ζώα του αγροκτήματος;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9139228" cy="6861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3 - Ορθογώνιο"/>
          <p:cNvSpPr/>
          <p:nvPr/>
        </p:nvSpPr>
        <p:spPr>
          <a:xfrm>
            <a:off x="6804248" y="260648"/>
            <a:ext cx="16561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ΚΑΡΤΕΛΕΣ για το νηπιαγωγειο ΤΙ ΜΑΣ ΔΙΝΟΥΝ ΤΑ ΖΩΑ _Σελίδα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167"/>
            <a:ext cx="9144000" cy="6463665"/>
          </a:xfrm>
          <a:prstGeom prst="rect">
            <a:avLst/>
          </a:prstGeom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46650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            </a:t>
            </a:r>
            <a:r>
              <a:rPr lang="el-GR" b="1" dirty="0" smtClean="0">
                <a:solidFill>
                  <a:srgbClr val="00B050"/>
                </a:solidFill>
              </a:rPr>
              <a:t>Έντομα: </a:t>
            </a:r>
            <a:r>
              <a:rPr lang="el-GR" dirty="0" smtClean="0"/>
              <a:t>(έχουν πτερύγια)</a:t>
            </a:r>
            <a:br>
              <a:rPr lang="el-GR" dirty="0" smtClean="0"/>
            </a:br>
            <a:r>
              <a:rPr lang="el-GR" dirty="0" smtClean="0"/>
              <a:t>μέλισσα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μύγα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πεταλούδα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κουνούπι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Πώς θα είναι ο κόσμος μας αν εξαφανιστεί η μέλισσα - ΓΕΝΙΚΑ - Kipsele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1715030" cy="1143912"/>
          </a:xfrm>
          <a:prstGeom prst="rect">
            <a:avLst/>
          </a:prstGeom>
          <a:noFill/>
        </p:spPr>
      </p:pic>
      <p:pic>
        <p:nvPicPr>
          <p:cNvPr id="1030" name="Picture 6" descr="Πεταλούδα- η ενσάρκωση της ψυχής - Flowmagaz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1728192" cy="1042675"/>
          </a:xfrm>
          <a:prstGeom prst="rect">
            <a:avLst/>
          </a:prstGeom>
          <a:noFill/>
        </p:spPr>
      </p:pic>
      <p:pic>
        <p:nvPicPr>
          <p:cNvPr id="1032" name="Picture 8" descr="Αθήνα: Απολύμανση μυγών &amp; Απεντόμωση μυγών | Τιμές, Κόστος - FAST SERVICE  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1729520" cy="1268760"/>
          </a:xfrm>
          <a:prstGeom prst="rect">
            <a:avLst/>
          </a:prstGeom>
          <a:noFill/>
        </p:spPr>
      </p:pic>
      <p:pic>
        <p:nvPicPr>
          <p:cNvPr id="1034" name="Picture 10" descr="Κουνούπια | Περιβαλλοντική Παστελά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86345"/>
            <a:ext cx="1944216" cy="1518919"/>
          </a:xfrm>
          <a:prstGeom prst="rect">
            <a:avLst/>
          </a:prstGeom>
          <a:noFill/>
        </p:spPr>
      </p:pic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ΚΑΡΤΕΛΕΣ για το νηπιαγωγειο ΤΙ ΜΑΣ ΔΙΝΟΥΝ ΤΑ ΖΩΑ _Σελίδα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167"/>
            <a:ext cx="9144000" cy="6463665"/>
          </a:xfrm>
          <a:prstGeom prst="rect">
            <a:avLst/>
          </a:prstGeo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ΚΑΡΤΕΛΕΣ για το νηπιαγωγειο ΤΙ ΜΑΣ ΔΙΝΟΥΝ ΤΑ ΖΩΑ _Σελίδα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3500991" cy="6857999"/>
          </a:xfrm>
          <a:prstGeom prst="rect">
            <a:avLst/>
          </a:prstGeo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2 - Εικόνα" descr="telos-640x438.jpg.b4a2d204b07afa4f43e47a0b338458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555" y="0"/>
            <a:ext cx="9201555" cy="6858000"/>
          </a:xfrm>
          <a:prstGeom prst="rect">
            <a:avLst/>
          </a:prstGeom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201622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Έχετε </a:t>
            </a:r>
            <a:r>
              <a:rPr lang="el-GR" b="1" dirty="0" smtClean="0"/>
              <a:t>δει κάποιο ζωάκι από </a:t>
            </a:r>
            <a:r>
              <a:rPr lang="el-GR" b="1" dirty="0" smtClean="0"/>
              <a:t>κοντά;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3" name="2 - Εικόνα" descr="2deb5044b3cc27a630c9b8d21ce4ad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73701"/>
            <a:ext cx="7697738" cy="5784299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827584" y="980728"/>
            <a:ext cx="784887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55576" y="1772816"/>
            <a:ext cx="216024" cy="5085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8388424" y="1772816"/>
            <a:ext cx="288032" cy="5085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971600" y="6669360"/>
            <a:ext cx="7776864" cy="188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ΠΑΙΖΟΥΜΕ ΜΕ ΑΙΝΙΓΜΑΤΑ 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</a:t>
            </a:r>
            <a:b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</a:t>
            </a:r>
            <a:r>
              <a:rPr lang="el-GR" b="1" dirty="0" smtClean="0"/>
              <a:t>Βρες ποιο ζώο είναι;</a:t>
            </a:r>
            <a:endParaRPr lang="el-GR" dirty="0"/>
          </a:p>
        </p:txBody>
      </p:sp>
      <p:pic>
        <p:nvPicPr>
          <p:cNvPr id="4" name="3 - Εικόνα" descr="σκέψη-παιδιών-28916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605917" cy="4507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396552" y="0"/>
            <a:ext cx="216024" cy="19168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318051"/>
          </a:xfrm>
        </p:spPr>
        <p:txBody>
          <a:bodyPr/>
          <a:lstStyle/>
          <a:p>
            <a:pPr algn="ctr">
              <a:buNone/>
            </a:pPr>
            <a:r>
              <a:rPr lang="el-GR" sz="4000" b="1" dirty="0" smtClean="0"/>
              <a:t>Ψηλό, λεπτό λαιμό </a:t>
            </a:r>
            <a:br>
              <a:rPr lang="el-GR" sz="4000" b="1" dirty="0" smtClean="0"/>
            </a:br>
            <a:r>
              <a:rPr lang="el-GR" sz="4000" b="1" dirty="0" smtClean="0"/>
              <a:t>έχω εγώ</a:t>
            </a:r>
            <a:br>
              <a:rPr lang="el-GR" sz="4000" b="1" dirty="0" smtClean="0"/>
            </a:br>
            <a:r>
              <a:rPr lang="el-GR" sz="4000" b="1" dirty="0" smtClean="0"/>
              <a:t>με ευκολία κολυμπώ</a:t>
            </a:r>
            <a:br>
              <a:rPr lang="el-GR" sz="4000" b="1" dirty="0" smtClean="0"/>
            </a:br>
            <a:r>
              <a:rPr lang="el-GR" sz="4000" b="1" dirty="0" smtClean="0"/>
              <a:t>και άσπρα πούπουλα φορώ.</a:t>
            </a:r>
            <a:br>
              <a:rPr lang="el-GR" sz="4000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4400" b="1" dirty="0" smtClean="0"/>
              <a:t>Τι είναι;</a:t>
            </a:r>
            <a:endParaRPr lang="el-GR" sz="4400" b="1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xina-paragog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260648"/>
            <a:ext cx="7996088" cy="6192688"/>
          </a:xfrm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Κόκκινο, άσπρο και πορτοκαλί</a:t>
            </a:r>
            <a:br>
              <a:rPr lang="el-GR" b="1" dirty="0" smtClean="0"/>
            </a:br>
            <a:r>
              <a:rPr lang="el-GR" b="1" dirty="0" smtClean="0"/>
              <a:t>το χρωματάκι μου,</a:t>
            </a:r>
            <a:br>
              <a:rPr lang="el-GR" b="1" dirty="0" smtClean="0"/>
            </a:br>
            <a:r>
              <a:rPr lang="el-GR" b="1" dirty="0" smtClean="0"/>
              <a:t>κοτέτσι λένε το σπιτάκι μου,</a:t>
            </a:r>
            <a:br>
              <a:rPr lang="el-GR" b="1" dirty="0" smtClean="0"/>
            </a:br>
            <a:r>
              <a:rPr lang="el-GR" b="1" dirty="0" smtClean="0"/>
              <a:t>αυγουλάκια σας χαρίζω</a:t>
            </a:r>
            <a:br>
              <a:rPr lang="el-GR" b="1" dirty="0" smtClean="0"/>
            </a:br>
            <a:r>
              <a:rPr lang="el-GR" b="1" dirty="0" smtClean="0"/>
              <a:t>σε όλη την αυλή γυρίζω</a:t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Τι είναι;</a:t>
            </a:r>
            <a:endParaRPr lang="el-GR" b="1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Δημιουργία παρουσίασης: Νάντια Παρίση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269</Words>
  <Application>Microsoft Office PowerPoint</Application>
  <PresentationFormat>Προβολή στην οθόνη (4:3)</PresentationFormat>
  <Paragraphs>66</Paragraphs>
  <Slides>42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3" baseType="lpstr">
      <vt:lpstr>Θέμα του Office</vt:lpstr>
      <vt:lpstr>ΤΑ ΖΩΑ ΤΗΣ ΦΑΡΜΑΣ</vt:lpstr>
      <vt:lpstr>                Ας τα γνωρίσουμε!!! Θηλαστικά: (θηλάζουν τα νεογέννητα  μωρά τους και έχουν τρίχωμα):  αγελάδα   πρόβατο κουνέλι άλογο γάτα σκύλος κατσίκα  γαϊδουράκι    </vt:lpstr>
      <vt:lpstr>                         Πτηνά: (έχουν φτερούγες) κότα  κόκορας  πάπια  γαλοπούλα  χήνα   </vt:lpstr>
      <vt:lpstr>               Έντομα: (έχουν πτερύγια) μέλισσα  μύγα  πεταλούδα  κουνούπι    </vt:lpstr>
      <vt:lpstr>     Έχετε δει κάποιο ζωάκι από κοντά;     </vt:lpstr>
      <vt:lpstr>ΠΑΙΖΟΥΜΕ ΜΕ ΑΙΝΙΓΜΑΤΑ            Βρες ποιο ζώο είναι;</vt:lpstr>
      <vt:lpstr>   </vt:lpstr>
      <vt:lpstr>Διαφάνεια 8</vt:lpstr>
      <vt:lpstr>Κόκκινο, άσπρο και πορτοκαλί το χρωματάκι μου, κοτέτσι λένε το σπιτάκι μου, αυγουλάκια σας χαρίζω σε όλη την αυλή γυρίζω  Τι είναι;</vt:lpstr>
      <vt:lpstr>Διαφάνεια 10</vt:lpstr>
      <vt:lpstr>Είναι αυτός καμαρωτός με φλόγα στο κεφάλι όπου με τη φωνίτσα του τον κόσμο όλο ξυπνάει;  Τι είναι;  </vt:lpstr>
      <vt:lpstr>Διαφάνεια 12</vt:lpstr>
      <vt:lpstr>Ήμερο, άκακο, δειλό, μας τρέφει και μας ντύνει, πάντα αυτό το ζωντανό  τόσα καλά μας δίνει;  Τι είναι;  </vt:lpstr>
      <vt:lpstr>Διαφάνεια 14</vt:lpstr>
      <vt:lpstr>Έχει γυριστή ουρά και στη λάσπη κολυμπά!   Τι είναι;</vt:lpstr>
      <vt:lpstr>Διαφάνεια 16</vt:lpstr>
      <vt:lpstr>Τρώει καρότα, λαχανάκια, έχει μακριά μουστάκια και δυο κόκκινα ματάκια.   Τι είναι;</vt:lpstr>
      <vt:lpstr>Διαφάνεια 18</vt:lpstr>
      <vt:lpstr>Κηπουρός δεν είμαι, κήπους χαλάω. Γέρος δεν είμαι, άσπρα μαλλιά έχω.   Τι είναι;</vt:lpstr>
      <vt:lpstr>Διαφάνεια 20</vt:lpstr>
      <vt:lpstr>Τα ποντίκια κυνηγά, μες τη νύχτα τριγυρνά και στα νύχια περπατά.  Τι είναι;</vt:lpstr>
      <vt:lpstr>Διαφάνεια 22</vt:lpstr>
      <vt:lpstr>Ζώο υπομονετικό, τρώει αγκάθια και σανό. Στη ράχη του έχει ένα σαμάρι και κουβαλάει όλα τα βάρη.   Τι είναι;</vt:lpstr>
      <vt:lpstr>Διαφάνεια 24</vt:lpstr>
      <vt:lpstr>Του σπιτιού είναι πιστός, φύλακας αληθινός. Την ουρά του αυτός κουνάει και τα κόκαλα μασάει.   Τι είναι;</vt:lpstr>
      <vt:lpstr>Διαφάνεια 26</vt:lpstr>
      <vt:lpstr>Είναι ζώο περήφανο, τρέχει όλο με χάρη, άμαξες σέρνει παπούτσια φοράει.  Τι είναι;</vt:lpstr>
      <vt:lpstr>Διαφάνεια 28</vt:lpstr>
      <vt:lpstr>Παχουλή και στρουμπουλή, χόρτα τρώει με όρεξη. Για να δώσει γαλατάκι  στο μικρούλι το παιδί.  Τι είναι;</vt:lpstr>
      <vt:lpstr>Διαφάνεια 30</vt:lpstr>
      <vt:lpstr>  Βουτάει μέσα στο νερό  για κολύμπι δροσερό. Ράμφος έχει μακρουλό, φοράει βατραχοπέδιλο!  Τι είναι; </vt:lpstr>
      <vt:lpstr>Διαφάνεια 32</vt:lpstr>
      <vt:lpstr> Γλου… γλου… γλου… όλο φωνάζει  και τον κόκορα τρομάζει. Σαν βεντάλια η ουρά της, κάτω σέρνει τα φτερά της.  Τι είναι;</vt:lpstr>
      <vt:lpstr>Διαφάνεια 34</vt:lpstr>
      <vt:lpstr>  Στα λουλούδια τριγυρνώ  τους χυμούς τους για να βρω, ρίγες έχω στο κορμάκι στον ποπό μου βελονάκι!  Τι είναι;    </vt:lpstr>
      <vt:lpstr>Διαφάνεια 36</vt:lpstr>
      <vt:lpstr>Μπράβο!!! Ήσασταν υπέροχοι!</vt:lpstr>
      <vt:lpstr>Διαφάνεια 38</vt:lpstr>
      <vt:lpstr>Διαφάνεια 39</vt:lpstr>
      <vt:lpstr>Διαφάνεια 40</vt:lpstr>
      <vt:lpstr>Διαφάνεια 41</vt:lpstr>
      <vt:lpstr>Διαφάνεια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Μια μητέρα φτερωτή κάνει παιδί αφτέρωτο και  το αφτέρωτο παιδί γεννά μητέρα φτερωτή. Τι είναι;</dc:title>
  <dc:creator>Κωνσταντίνος Αναστασιάδης</dc:creator>
  <cp:lastModifiedBy>Κωνσταντίνος Αναστασιάδης</cp:lastModifiedBy>
  <cp:revision>44</cp:revision>
  <dcterms:created xsi:type="dcterms:W3CDTF">2021-03-05T17:51:46Z</dcterms:created>
  <dcterms:modified xsi:type="dcterms:W3CDTF">2021-04-07T17:47:11Z</dcterms:modified>
</cp:coreProperties>
</file>