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l-GR" dirty="0" smtClean="0"/>
              <a:t>Οι μύθοι του Αισώπου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2026863"/>
            <a:ext cx="6400800" cy="1752600"/>
          </a:xfrm>
        </p:spPr>
        <p:txBody>
          <a:bodyPr/>
          <a:lstStyle/>
          <a:p>
            <a:r>
              <a:rPr lang="el-GR" dirty="0" smtClean="0"/>
              <a:t>Το λιοντάρι και το ποντίκι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3368161" cy="269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6304002"/>
            <a:ext cx="503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Δημιουργός: Γεωργία Παπαδοπούλου, Νηπιαγωγός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24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το μοτίβο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5232" y="1484784"/>
            <a:ext cx="871296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90022"/>
            <a:ext cx="1059977" cy="8597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36" y="2408137"/>
            <a:ext cx="1090960" cy="10459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80" y="2377403"/>
            <a:ext cx="1217173" cy="11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88" y="2662768"/>
            <a:ext cx="991693" cy="80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220281" y="1772816"/>
            <a:ext cx="223224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32" y="5199621"/>
            <a:ext cx="1051904" cy="10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8" y="2618845"/>
            <a:ext cx="1021841" cy="8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10175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9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το μοτίβο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5232" y="1484784"/>
            <a:ext cx="871296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48" y="2403808"/>
            <a:ext cx="1090960" cy="10459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7578"/>
            <a:ext cx="1217173" cy="11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220281" y="1772816"/>
            <a:ext cx="223224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01" y="2407160"/>
            <a:ext cx="1051904" cy="100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8" y="2618845"/>
            <a:ext cx="1021841" cy="8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24" y="5390648"/>
            <a:ext cx="10175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05" y="2400443"/>
            <a:ext cx="10906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6" y="5219198"/>
            <a:ext cx="10493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1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το μοτίβο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5232" y="1458180"/>
            <a:ext cx="871296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165989"/>
            <a:ext cx="1090960" cy="10459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0800"/>
            <a:ext cx="1217173" cy="11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220281" y="1772816"/>
            <a:ext cx="223224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32" y="2339347"/>
            <a:ext cx="1157076" cy="110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8" y="2618845"/>
            <a:ext cx="1021841" cy="8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24" y="5390648"/>
            <a:ext cx="10175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49" y="2275410"/>
            <a:ext cx="1220564" cy="117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13" y="2365283"/>
            <a:ext cx="1142776" cy="109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9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Πόσα λιοντάρια βλέπεις;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" y="4797152"/>
            <a:ext cx="1836803" cy="1761059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69205"/>
            <a:ext cx="1793060" cy="172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869160"/>
            <a:ext cx="1967891" cy="1886741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08546"/>
            <a:ext cx="2137593" cy="20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4293096"/>
            <a:ext cx="1954163" cy="187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1323640"/>
            <a:ext cx="1800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720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3640"/>
            <a:ext cx="4320480" cy="5301707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80" y="3140968"/>
            <a:ext cx="28829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0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Πόσα ποντικάκια βλέπεις;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1442813" cy="1170282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14382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42" y="4397341"/>
            <a:ext cx="14382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14382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79" y="5013176"/>
            <a:ext cx="14382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78089"/>
            <a:ext cx="14382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18479" y="1412776"/>
            <a:ext cx="1800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72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10" y="3754290"/>
            <a:ext cx="2231994" cy="2975992"/>
          </a:xfrm>
          <a:prstGeom prst="rect">
            <a:avLst/>
          </a:prstGeom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5" y="2780928"/>
            <a:ext cx="2880328" cy="38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7" y="3753138"/>
            <a:ext cx="22320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5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1600" dirty="0" smtClean="0"/>
              <a:t>Πόσα λιοντάρια βλέπεις; Πόσα ποντίκια βλέπεις; Ποια είναι πιο πολλά; Ποια είναι πιο λίγα;</a:t>
            </a:r>
            <a:endParaRPr lang="el-GR" sz="1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22" y="5517708"/>
            <a:ext cx="898315" cy="7286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10712"/>
            <a:ext cx="1510753" cy="144845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20" y="2373776"/>
            <a:ext cx="15113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14" y="2708920"/>
            <a:ext cx="15113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5136"/>
            <a:ext cx="15113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34" y="5159711"/>
            <a:ext cx="15113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438" y="245251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03076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4704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96" y="2373776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97" y="4213785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80" y="5674077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0265" y="620688"/>
            <a:ext cx="12961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136" y="620688"/>
            <a:ext cx="129614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53386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1600" dirty="0" smtClean="0"/>
              <a:t>Πόσα ποντίκια λείπουν;</a:t>
            </a:r>
            <a:endParaRPr lang="el-GR" sz="1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8" y="1791930"/>
            <a:ext cx="1293798" cy="12404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6392"/>
            <a:ext cx="1296144" cy="12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6" y="1752966"/>
            <a:ext cx="1374986" cy="1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6" y="1787346"/>
            <a:ext cx="1302492" cy="12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27221"/>
            <a:ext cx="1397688" cy="1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7536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" y="438908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70" y="438908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32" y="4335944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4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1600" dirty="0" smtClean="0"/>
              <a:t>Πόσα ποντίκια λείπουν;</a:t>
            </a:r>
            <a:endParaRPr lang="el-GR" sz="1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8" y="1791930"/>
            <a:ext cx="1293798" cy="12404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6392"/>
            <a:ext cx="1296144" cy="12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6" y="1752966"/>
            <a:ext cx="1374986" cy="1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6" y="1787346"/>
            <a:ext cx="1302492" cy="12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27221"/>
            <a:ext cx="1397688" cy="1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7536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" y="438908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6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Autofit/>
          </a:bodyPr>
          <a:lstStyle/>
          <a:p>
            <a:r>
              <a:rPr lang="el-GR" sz="1600" dirty="0" smtClean="0"/>
              <a:t>Πόσα ποντίκια λείπουν;</a:t>
            </a:r>
            <a:endParaRPr lang="el-GR" sz="16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8" y="1791930"/>
            <a:ext cx="1293798" cy="12404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6392"/>
            <a:ext cx="1296144" cy="12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6" y="1752966"/>
            <a:ext cx="1374986" cy="131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5938"/>
            <a:ext cx="1302492" cy="12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27221"/>
            <a:ext cx="1397688" cy="1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7536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0" y="4389081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32" y="4335944"/>
            <a:ext cx="9017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44" y="1763362"/>
            <a:ext cx="1302492" cy="12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6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Παρακολούθησε το μύθο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63888" y="1492305"/>
            <a:ext cx="5050904" cy="2553147"/>
          </a:xfrm>
        </p:spPr>
        <p:txBody>
          <a:bodyPr/>
          <a:lstStyle/>
          <a:p>
            <a:r>
              <a:rPr lang="en-US" dirty="0"/>
              <a:t>https://www.youtube.com/watch?v=FtxgXlrhv9E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06" y="4725144"/>
            <a:ext cx="1691264" cy="13718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6550"/>
            <a:ext cx="4920720" cy="47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Βάλε στη σειρά τις εικόνες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89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800" dirty="0" smtClean="0"/>
              <a:t>1     2     3     4     5     6      7      8      9</a:t>
            </a:r>
            <a:endParaRPr lang="el-GR" sz="4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5" y="5573282"/>
            <a:ext cx="1627873" cy="106721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52" y="5685314"/>
            <a:ext cx="1571618" cy="9939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12" y="4456767"/>
            <a:ext cx="1432397" cy="88572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5314"/>
            <a:ext cx="1565677" cy="99399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456767"/>
            <a:ext cx="1512168" cy="93007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8" y="4437554"/>
            <a:ext cx="1664746" cy="120343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640985"/>
            <a:ext cx="1395744" cy="116312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97442"/>
            <a:ext cx="1471157" cy="107584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3458"/>
            <a:ext cx="1475656" cy="1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61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Βάλε το κομμάτι στη σωστή εικόνα.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4" y="548680"/>
            <a:ext cx="2994065" cy="15242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46717"/>
            <a:ext cx="3168948" cy="195952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42" y="2946717"/>
            <a:ext cx="3238753" cy="205618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6" y="548680"/>
            <a:ext cx="3105419" cy="227095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878196" cy="230336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4" r="67128"/>
          <a:stretch/>
        </p:blipFill>
        <p:spPr bwMode="auto">
          <a:xfrm>
            <a:off x="2178316" y="5823160"/>
            <a:ext cx="946086" cy="85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6" t="7801" r="37681" b="34534"/>
          <a:stretch/>
        </p:blipFill>
        <p:spPr bwMode="auto">
          <a:xfrm>
            <a:off x="395536" y="5566846"/>
            <a:ext cx="1194268" cy="11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" t="44862" r="50590" b="-1696"/>
          <a:stretch/>
        </p:blipFill>
        <p:spPr bwMode="auto">
          <a:xfrm>
            <a:off x="3574677" y="5624715"/>
            <a:ext cx="1585118" cy="111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0" r="68019"/>
          <a:stretch/>
        </p:blipFill>
        <p:spPr bwMode="auto">
          <a:xfrm>
            <a:off x="5673532" y="5768707"/>
            <a:ext cx="957516" cy="8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12482" r="54398" b="34236"/>
          <a:stretch/>
        </p:blipFill>
        <p:spPr>
          <a:xfrm>
            <a:off x="7020272" y="5430419"/>
            <a:ext cx="1228292" cy="1210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602896"/>
            <a:ext cx="6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1</a:t>
            </a:r>
            <a:endParaRPr lang="el-GR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402" y="602896"/>
            <a:ext cx="6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2</a:t>
            </a:r>
            <a:endParaRPr lang="el-GR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2290" y="616648"/>
            <a:ext cx="6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3</a:t>
            </a:r>
            <a:endParaRPr lang="el-GR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58384" y="2996952"/>
            <a:ext cx="6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4</a:t>
            </a:r>
            <a:endParaRPr lang="el-GR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8024025" y="2996952"/>
            <a:ext cx="66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5</a:t>
            </a:r>
            <a:endParaRPr lang="el-GR" sz="4000" dirty="0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0" y="5301208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3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78098"/>
          </a:xfrm>
        </p:spPr>
        <p:txBody>
          <a:bodyPr/>
          <a:lstStyle/>
          <a:p>
            <a:r>
              <a:rPr lang="el-GR" dirty="0" smtClean="0"/>
              <a:t>Βρες τις διαφορές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85" y="548680"/>
            <a:ext cx="6082291" cy="309634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5024"/>
            <a:ext cx="6120680" cy="3115886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323528" y="1124744"/>
            <a:ext cx="576064" cy="5760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2" y="1988840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2" y="5013176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2" y="4005064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5" y="2996816"/>
            <a:ext cx="603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8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5349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Αντιστοίχισε το ίδιο μέγεθος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874"/>
            <a:ext cx="2520280" cy="2416351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83" y="3224213"/>
            <a:ext cx="1911244" cy="182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5" y="5229200"/>
            <a:ext cx="1342920" cy="128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3545"/>
            <a:ext cx="705412" cy="67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43413"/>
            <a:ext cx="2524125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1908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56" y="3803827"/>
            <a:ext cx="7064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24904"/>
            <a:ext cx="13414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9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el-GR" sz="2400" dirty="0" smtClean="0"/>
              <a:t>Βάλε στη σειρά από το μικρότερο στο μεγαλύτερο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07316"/>
            <a:ext cx="730617" cy="5926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03" y="860336"/>
            <a:ext cx="240394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27780"/>
            <a:ext cx="1495284" cy="120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2108"/>
            <a:ext cx="3265081" cy="264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45316"/>
            <a:ext cx="18843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97152"/>
            <a:ext cx="90364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dirty="0" smtClean="0"/>
              <a:t> 1    2   3    4   5 </a:t>
            </a:r>
            <a:endParaRPr lang="el-GR" sz="11500" dirty="0"/>
          </a:p>
        </p:txBody>
      </p:sp>
    </p:spTree>
    <p:extLst>
      <p:ext uri="{BB962C8B-B14F-4D97-AF65-F5344CB8AC3E}">
        <p14:creationId xmlns:p14="http://schemas.microsoft.com/office/powerpoint/2010/main" val="192225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το μοτίβο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5232" y="1484784"/>
            <a:ext cx="871296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2786"/>
            <a:ext cx="1469721" cy="119210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67004"/>
            <a:ext cx="1656184" cy="158788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94436"/>
            <a:ext cx="16589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8081"/>
            <a:ext cx="14700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220281" y="1772816"/>
            <a:ext cx="223224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64" y="4814264"/>
            <a:ext cx="16589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147002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0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το μοτίβο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5232" y="1484784"/>
            <a:ext cx="8712968" cy="2952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68" y="2702961"/>
            <a:ext cx="1059977" cy="85975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48048"/>
            <a:ext cx="1090960" cy="10459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3" y="2387490"/>
            <a:ext cx="1217173" cy="116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76" y="2735604"/>
            <a:ext cx="991693" cy="80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6220281" y="1772816"/>
            <a:ext cx="223224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64" y="4814264"/>
            <a:ext cx="16589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16" y="2647025"/>
            <a:ext cx="1021841" cy="8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10175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040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121</Words>
  <Application>Microsoft Office PowerPoint</Application>
  <PresentationFormat>Προβολή στην οθόνη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Οι μύθοι του Αισώπου</vt:lpstr>
      <vt:lpstr>Παρακολούθησε το μύθο</vt:lpstr>
      <vt:lpstr>Βάλε στη σειρά τις εικόνες</vt:lpstr>
      <vt:lpstr>Βάλε το κομμάτι στη σωστή εικόνα.</vt:lpstr>
      <vt:lpstr>Βρες τις διαφορές</vt:lpstr>
      <vt:lpstr>Αντιστοίχισε το ίδιο μέγεθος</vt:lpstr>
      <vt:lpstr>Βάλε στη σειρά από το μικρότερο στο μεγαλύτερο</vt:lpstr>
      <vt:lpstr>Συμπλήρωσε το μοτίβο</vt:lpstr>
      <vt:lpstr>Συμπλήρωσε το μοτίβο</vt:lpstr>
      <vt:lpstr>Συμπλήρωσε το μοτίβο</vt:lpstr>
      <vt:lpstr>Συμπλήρωσε το μοτίβο</vt:lpstr>
      <vt:lpstr>Συμπλήρωσε το μοτίβο</vt:lpstr>
      <vt:lpstr>Πόσα λιοντάρια βλέπεις; </vt:lpstr>
      <vt:lpstr>Πόσα ποντικάκια βλέπεις;</vt:lpstr>
      <vt:lpstr>Πόσα λιοντάρια βλέπεις; Πόσα ποντίκια βλέπεις; Ποια είναι πιο πολλά; Ποια είναι πιο λίγα;</vt:lpstr>
      <vt:lpstr>Πόσα ποντίκια λείπουν;</vt:lpstr>
      <vt:lpstr>Πόσα ποντίκια λείπουν;</vt:lpstr>
      <vt:lpstr>Πόσα ποντίκια λείπουν;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μύθοι του Αισώπου</dc:title>
  <dc:creator>georgia papa</dc:creator>
  <cp:lastModifiedBy>georgia papa</cp:lastModifiedBy>
  <cp:revision>9</cp:revision>
  <dcterms:created xsi:type="dcterms:W3CDTF">2021-04-06T16:52:19Z</dcterms:created>
  <dcterms:modified xsi:type="dcterms:W3CDTF">2021-04-06T17:38:15Z</dcterms:modified>
</cp:coreProperties>
</file>