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72" r:id="rId6"/>
    <p:sldId id="259" r:id="rId7"/>
    <p:sldId id="273" r:id="rId8"/>
    <p:sldId id="260" r:id="rId9"/>
    <p:sldId id="274" r:id="rId10"/>
    <p:sldId id="261" r:id="rId11"/>
    <p:sldId id="275" r:id="rId12"/>
    <p:sldId id="263" r:id="rId13"/>
    <p:sldId id="267" r:id="rId14"/>
    <p:sldId id="262" r:id="rId15"/>
    <p:sldId id="268" r:id="rId16"/>
    <p:sldId id="264" r:id="rId17"/>
    <p:sldId id="269" r:id="rId18"/>
    <p:sldId id="265" r:id="rId19"/>
    <p:sldId id="270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130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877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60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63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900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21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013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490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771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42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547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8279B-3EAA-4B6E-8A28-0722CD5AC5FE}" type="datetimeFigureOut">
              <a:rPr lang="el-GR" smtClean="0"/>
              <a:t>1/4/2021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95884-34E8-4050-BFC3-7C17A3533A2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562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408" y="0"/>
            <a:ext cx="5430592" cy="39866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63879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λέει…</a:t>
            </a:r>
            <a:endParaRPr lang="el-GR" sz="5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34" y="4119092"/>
            <a:ext cx="87597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αλήθεια</a:t>
            </a:r>
          </a:p>
          <a:p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    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ή</a:t>
            </a:r>
          </a:p>
          <a:p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                        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;</a:t>
            </a:r>
            <a:endParaRPr lang="el-GR" sz="5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061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24" y="0"/>
            <a:ext cx="1966175" cy="1443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707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 πως έχει  </a:t>
            </a:r>
            <a:r>
              <a:rPr lang="el-GR" sz="6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4</a:t>
            </a:r>
            <a:r>
              <a:rPr lang="el-GR" sz="6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9469" y="2233320"/>
            <a:ext cx="1639966" cy="11034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6221" y="5842337"/>
            <a:ext cx="965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α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λήθεια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ή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endParaRPr lang="el-GR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870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1074451" y="461303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3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10704158" y="1910605"/>
            <a:ext cx="9012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+1</a:t>
            </a:r>
            <a:endParaRPr lang="el-GR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0" y="3093770"/>
            <a:ext cx="12192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Εικόνα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9631" y="3192473"/>
            <a:ext cx="1633870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6269" y="3240659"/>
            <a:ext cx="1633870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2950" y="3216566"/>
            <a:ext cx="1633870" cy="1103472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3767" y="3216566"/>
            <a:ext cx="1633870" cy="1103472"/>
          </a:xfrm>
          <a:prstGeom prst="rect">
            <a:avLst/>
          </a:prstGeom>
        </p:spPr>
      </p:pic>
      <p:pic>
        <p:nvPicPr>
          <p:cNvPr id="17" name="Εικόνα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885" y="380684"/>
            <a:ext cx="3273836" cy="115834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9583" y="1764594"/>
            <a:ext cx="1639966" cy="1103472"/>
          </a:xfrm>
          <a:prstGeom prst="rect">
            <a:avLst/>
          </a:prstGeom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9537" y="406069"/>
            <a:ext cx="1639966" cy="1103472"/>
          </a:xfrm>
          <a:prstGeom prst="rect">
            <a:avLst/>
          </a:prstGeom>
        </p:spPr>
      </p:pic>
      <p:sp>
        <p:nvSpPr>
          <p:cNvPr id="18" name="Ορθογώνιο 17"/>
          <p:cNvSpPr/>
          <p:nvPr/>
        </p:nvSpPr>
        <p:spPr>
          <a:xfrm>
            <a:off x="10951021" y="3226171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2232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24" y="0"/>
            <a:ext cx="1966175" cy="1443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707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έχει  </a:t>
            </a:r>
            <a:r>
              <a:rPr lang="el-GR" sz="6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5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6221" y="5842337"/>
            <a:ext cx="965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α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λήθεια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ή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endParaRPr lang="el-GR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90526" y="1015663"/>
            <a:ext cx="7327791" cy="1104977"/>
            <a:chOff x="90526" y="1015663"/>
            <a:chExt cx="7327791" cy="1104977"/>
          </a:xfrm>
        </p:grpSpPr>
        <p:pic>
          <p:nvPicPr>
            <p:cNvPr id="8" name="Εικόνα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92580" y="1017168"/>
              <a:ext cx="1639966" cy="1103472"/>
            </a:xfrm>
            <a:prstGeom prst="rect">
              <a:avLst/>
            </a:prstGeom>
          </p:spPr>
        </p:pic>
        <p:pic>
          <p:nvPicPr>
            <p:cNvPr id="9" name="Εικόνα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29486" y="1015663"/>
              <a:ext cx="1639966" cy="1103472"/>
            </a:xfrm>
            <a:prstGeom prst="rect">
              <a:avLst/>
            </a:prstGeom>
          </p:spPr>
        </p:pic>
        <p:pic>
          <p:nvPicPr>
            <p:cNvPr id="10" name="Εικόνα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526" y="1017168"/>
              <a:ext cx="1639966" cy="1103472"/>
            </a:xfrm>
            <a:prstGeom prst="rect">
              <a:avLst/>
            </a:prstGeom>
          </p:spPr>
        </p:pic>
        <p:pic>
          <p:nvPicPr>
            <p:cNvPr id="11" name="Εικόνα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78351" y="1015663"/>
              <a:ext cx="1639966" cy="1103472"/>
            </a:xfrm>
            <a:prstGeom prst="rect">
              <a:avLst/>
            </a:prstGeom>
          </p:spPr>
        </p:pic>
        <p:pic>
          <p:nvPicPr>
            <p:cNvPr id="3" name="Εικόνα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34600" y="1015663"/>
              <a:ext cx="1639966" cy="1103472"/>
            </a:xfrm>
            <a:prstGeom prst="rect">
              <a:avLst/>
            </a:prstGeom>
          </p:spPr>
        </p:pic>
      </p:grpSp>
      <p:pic>
        <p:nvPicPr>
          <p:cNvPr id="15" name="Εικόνα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20" y="2172820"/>
            <a:ext cx="1678601" cy="167860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6920" y="3920342"/>
            <a:ext cx="707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λύκος πήρε 1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7" name="Εικόνα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4301" y="2418889"/>
            <a:ext cx="1639966" cy="11034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55323" y="5091230"/>
            <a:ext cx="707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 πως τώρα έχει 3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8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942"/>
            <a:ext cx="7328027" cy="1103472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8611940" y="2839375"/>
            <a:ext cx="957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el-GR" sz="960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0414"/>
            <a:ext cx="7328027" cy="1103472"/>
          </a:xfrm>
          <a:prstGeom prst="rect">
            <a:avLst/>
          </a:prstGeom>
        </p:spPr>
      </p:pic>
      <p:sp>
        <p:nvSpPr>
          <p:cNvPr id="6" name="Πολλαπλασιασμός 5"/>
          <p:cNvSpPr/>
          <p:nvPr/>
        </p:nvSpPr>
        <p:spPr>
          <a:xfrm>
            <a:off x="6130344" y="1293434"/>
            <a:ext cx="940158" cy="101743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8103225" y="1250414"/>
            <a:ext cx="19744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-1</a:t>
            </a:r>
            <a:endParaRPr lang="el-GR" sz="9600" dirty="0"/>
          </a:p>
        </p:txBody>
      </p:sp>
      <p:cxnSp>
        <p:nvCxnSpPr>
          <p:cNvPr id="9" name="Ευθεία γραμμή σύνδεσης 8"/>
          <p:cNvCxnSpPr/>
          <p:nvPr/>
        </p:nvCxnSpPr>
        <p:spPr>
          <a:xfrm>
            <a:off x="0" y="2673132"/>
            <a:ext cx="12192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Εικόνα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5" y="2992379"/>
            <a:ext cx="1639966" cy="110347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234" y="3007683"/>
            <a:ext cx="1639966" cy="1103472"/>
          </a:xfrm>
          <a:prstGeom prst="rect">
            <a:avLst/>
          </a:prstGeom>
        </p:spPr>
      </p:pic>
      <p:pic>
        <p:nvPicPr>
          <p:cNvPr id="16" name="Εικόνα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030" y="3058209"/>
            <a:ext cx="1639966" cy="1103472"/>
          </a:xfrm>
          <a:prstGeom prst="rect">
            <a:avLst/>
          </a:prstGeom>
        </p:spPr>
      </p:pic>
      <p:pic>
        <p:nvPicPr>
          <p:cNvPr id="17" name="Εικόνα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8766" y="3022667"/>
            <a:ext cx="1639966" cy="1103472"/>
          </a:xfrm>
          <a:prstGeom prst="rect">
            <a:avLst/>
          </a:prstGeom>
        </p:spPr>
      </p:pic>
      <p:sp>
        <p:nvSpPr>
          <p:cNvPr id="18" name="Ορθογώνιο 17"/>
          <p:cNvSpPr/>
          <p:nvPr/>
        </p:nvSpPr>
        <p:spPr>
          <a:xfrm>
            <a:off x="8611940" y="146942"/>
            <a:ext cx="957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el-GR" sz="9600" dirty="0"/>
          </a:p>
        </p:txBody>
      </p:sp>
    </p:spTree>
    <p:extLst>
      <p:ext uri="{BB962C8B-B14F-4D97-AF65-F5344CB8AC3E}">
        <p14:creationId xmlns:p14="http://schemas.microsoft.com/office/powerpoint/2010/main" val="4049424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24" y="0"/>
            <a:ext cx="1966175" cy="1443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707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έχει  </a:t>
            </a:r>
            <a:r>
              <a:rPr lang="el-GR" sz="6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5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580" y="1017168"/>
            <a:ext cx="1639966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486" y="1015663"/>
            <a:ext cx="1639966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26" y="1017168"/>
            <a:ext cx="1639966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351" y="1015663"/>
            <a:ext cx="1639966" cy="11034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6221" y="5842337"/>
            <a:ext cx="965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α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λήθεια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ή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endParaRPr lang="el-GR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600" y="1015663"/>
            <a:ext cx="1639966" cy="110347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20" y="2172820"/>
            <a:ext cx="1678601" cy="167860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6920" y="3920342"/>
            <a:ext cx="707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λύκος πήρε 2 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7" name="Εικόνα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4301" y="2418889"/>
            <a:ext cx="1639966" cy="1103472"/>
          </a:xfrm>
          <a:prstGeom prst="rect">
            <a:avLst/>
          </a:prstGeom>
        </p:spPr>
      </p:pic>
      <p:pic>
        <p:nvPicPr>
          <p:cNvPr id="18" name="Εικόνα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045" y="2418889"/>
            <a:ext cx="1639966" cy="11034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55323" y="5091230"/>
            <a:ext cx="707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 πως τώρα έχει 4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11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942"/>
            <a:ext cx="7328027" cy="1103472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8611940" y="2839375"/>
            <a:ext cx="957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3</a:t>
            </a:r>
            <a:endParaRPr lang="el-GR" sz="960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0414"/>
            <a:ext cx="7328027" cy="1103472"/>
          </a:xfrm>
          <a:prstGeom prst="rect">
            <a:avLst/>
          </a:prstGeom>
        </p:spPr>
      </p:pic>
      <p:sp>
        <p:nvSpPr>
          <p:cNvPr id="6" name="Πολλαπλασιασμός 5"/>
          <p:cNvSpPr/>
          <p:nvPr/>
        </p:nvSpPr>
        <p:spPr>
          <a:xfrm>
            <a:off x="6130344" y="1293434"/>
            <a:ext cx="940158" cy="101743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8103225" y="1250414"/>
            <a:ext cx="19744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-2</a:t>
            </a:r>
            <a:endParaRPr lang="el-GR" sz="9600" dirty="0"/>
          </a:p>
        </p:txBody>
      </p:sp>
      <p:cxnSp>
        <p:nvCxnSpPr>
          <p:cNvPr id="9" name="Ευθεία γραμμή σύνδεσης 8"/>
          <p:cNvCxnSpPr/>
          <p:nvPr/>
        </p:nvCxnSpPr>
        <p:spPr>
          <a:xfrm>
            <a:off x="0" y="2673132"/>
            <a:ext cx="12192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Εικόνα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5" y="2992379"/>
            <a:ext cx="1639966" cy="110347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234" y="3007683"/>
            <a:ext cx="1639966" cy="1103472"/>
          </a:xfrm>
          <a:prstGeom prst="rect">
            <a:avLst/>
          </a:prstGeom>
        </p:spPr>
      </p:pic>
      <p:pic>
        <p:nvPicPr>
          <p:cNvPr id="16" name="Εικόνα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030" y="3058209"/>
            <a:ext cx="1639966" cy="1103472"/>
          </a:xfrm>
          <a:prstGeom prst="rect">
            <a:avLst/>
          </a:prstGeom>
        </p:spPr>
      </p:pic>
      <p:sp>
        <p:nvSpPr>
          <p:cNvPr id="18" name="Ορθογώνιο 17"/>
          <p:cNvSpPr/>
          <p:nvPr/>
        </p:nvSpPr>
        <p:spPr>
          <a:xfrm>
            <a:off x="8611940" y="146942"/>
            <a:ext cx="957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el-GR" sz="96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3440" y="1446714"/>
            <a:ext cx="670618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61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24" y="0"/>
            <a:ext cx="1966175" cy="1443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707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έχει  </a:t>
            </a:r>
            <a:r>
              <a:rPr lang="el-GR" sz="6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5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580" y="1017168"/>
            <a:ext cx="1639966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486" y="1015663"/>
            <a:ext cx="1639966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26" y="1017168"/>
            <a:ext cx="1639966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351" y="1015663"/>
            <a:ext cx="1639966" cy="11034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6221" y="5842337"/>
            <a:ext cx="965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α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λήθεια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ή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endParaRPr lang="el-GR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600" y="1015663"/>
            <a:ext cx="1639966" cy="110347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20" y="2172820"/>
            <a:ext cx="1678601" cy="167860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6920" y="3920342"/>
            <a:ext cx="707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λύκος πήρε 3 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7" name="Εικόνα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4301" y="2418889"/>
            <a:ext cx="1639966" cy="1103472"/>
          </a:xfrm>
          <a:prstGeom prst="rect">
            <a:avLst/>
          </a:prstGeom>
        </p:spPr>
      </p:pic>
      <p:pic>
        <p:nvPicPr>
          <p:cNvPr id="18" name="Εικόνα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045" y="2418889"/>
            <a:ext cx="1639966" cy="11034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55323" y="5091230"/>
            <a:ext cx="707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 πως τώρα έχει 1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425" y="2440763"/>
            <a:ext cx="1639966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066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942"/>
            <a:ext cx="7328027" cy="1103472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8611940" y="2839375"/>
            <a:ext cx="957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endParaRPr lang="el-GR" sz="960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0414"/>
            <a:ext cx="7328027" cy="1103472"/>
          </a:xfrm>
          <a:prstGeom prst="rect">
            <a:avLst/>
          </a:prstGeom>
        </p:spPr>
      </p:pic>
      <p:sp>
        <p:nvSpPr>
          <p:cNvPr id="6" name="Πολλαπλασιασμός 5"/>
          <p:cNvSpPr/>
          <p:nvPr/>
        </p:nvSpPr>
        <p:spPr>
          <a:xfrm>
            <a:off x="6130344" y="1293434"/>
            <a:ext cx="940158" cy="101743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8103225" y="1250414"/>
            <a:ext cx="19744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-3</a:t>
            </a:r>
            <a:endParaRPr lang="el-GR" sz="9600" dirty="0"/>
          </a:p>
        </p:txBody>
      </p:sp>
      <p:cxnSp>
        <p:nvCxnSpPr>
          <p:cNvPr id="9" name="Ευθεία γραμμή σύνδεσης 8"/>
          <p:cNvCxnSpPr/>
          <p:nvPr/>
        </p:nvCxnSpPr>
        <p:spPr>
          <a:xfrm>
            <a:off x="0" y="2673132"/>
            <a:ext cx="12192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Εικόνα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5" y="2992379"/>
            <a:ext cx="1639966" cy="110347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234" y="3007683"/>
            <a:ext cx="1639966" cy="1103472"/>
          </a:xfrm>
          <a:prstGeom prst="rect">
            <a:avLst/>
          </a:prstGeom>
        </p:spPr>
      </p:pic>
      <p:sp>
        <p:nvSpPr>
          <p:cNvPr id="18" name="Ορθογώνιο 17"/>
          <p:cNvSpPr/>
          <p:nvPr/>
        </p:nvSpPr>
        <p:spPr>
          <a:xfrm>
            <a:off x="8611940" y="146942"/>
            <a:ext cx="957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el-GR" sz="96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4665" y="1469510"/>
            <a:ext cx="670618" cy="701101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3440" y="1477002"/>
            <a:ext cx="670618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971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24" y="0"/>
            <a:ext cx="1966175" cy="1443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707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έχει  </a:t>
            </a:r>
            <a:r>
              <a:rPr lang="el-GR" sz="6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5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580" y="1017168"/>
            <a:ext cx="1639966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486" y="1015663"/>
            <a:ext cx="1639966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26" y="1017168"/>
            <a:ext cx="1639966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351" y="1015663"/>
            <a:ext cx="1639966" cy="11034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6221" y="5842337"/>
            <a:ext cx="965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α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λήθεια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ή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endParaRPr lang="el-GR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600" y="1015663"/>
            <a:ext cx="1639966" cy="110347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20" y="2172820"/>
            <a:ext cx="1678601" cy="167860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6920" y="3920342"/>
            <a:ext cx="707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λύκος πήρε 4 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17" name="Εικόνα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4301" y="2418889"/>
            <a:ext cx="1639966" cy="1103472"/>
          </a:xfrm>
          <a:prstGeom prst="rect">
            <a:avLst/>
          </a:prstGeom>
        </p:spPr>
      </p:pic>
      <p:pic>
        <p:nvPicPr>
          <p:cNvPr id="18" name="Εικόνα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045" y="2418889"/>
            <a:ext cx="1639966" cy="110347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155323" y="5091230"/>
            <a:ext cx="7070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 πως τώρα έχει 2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425" y="2440763"/>
            <a:ext cx="1639966" cy="1103472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666" y="2418889"/>
            <a:ext cx="1639966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2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942"/>
            <a:ext cx="7328027" cy="1103472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8611940" y="2839375"/>
            <a:ext cx="957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endParaRPr lang="el-GR" sz="9600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0414"/>
            <a:ext cx="7328027" cy="1103472"/>
          </a:xfrm>
          <a:prstGeom prst="rect">
            <a:avLst/>
          </a:prstGeom>
        </p:spPr>
      </p:pic>
      <p:sp>
        <p:nvSpPr>
          <p:cNvPr id="6" name="Πολλαπλασιασμός 5"/>
          <p:cNvSpPr/>
          <p:nvPr/>
        </p:nvSpPr>
        <p:spPr>
          <a:xfrm>
            <a:off x="6130344" y="1293434"/>
            <a:ext cx="940158" cy="101743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8103225" y="1250414"/>
            <a:ext cx="19744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-4</a:t>
            </a:r>
            <a:endParaRPr lang="el-GR" sz="9600" dirty="0"/>
          </a:p>
        </p:txBody>
      </p:sp>
      <p:cxnSp>
        <p:nvCxnSpPr>
          <p:cNvPr id="9" name="Ευθεία γραμμή σύνδεσης 8"/>
          <p:cNvCxnSpPr/>
          <p:nvPr/>
        </p:nvCxnSpPr>
        <p:spPr>
          <a:xfrm>
            <a:off x="0" y="2673132"/>
            <a:ext cx="12192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Εικόνα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5" y="2992379"/>
            <a:ext cx="1639966" cy="1103472"/>
          </a:xfrm>
          <a:prstGeom prst="rect">
            <a:avLst/>
          </a:prstGeom>
        </p:spPr>
      </p:pic>
      <p:sp>
        <p:nvSpPr>
          <p:cNvPr id="18" name="Ορθογώνιο 17"/>
          <p:cNvSpPr/>
          <p:nvPr/>
        </p:nvSpPr>
        <p:spPr>
          <a:xfrm>
            <a:off x="8611940" y="146942"/>
            <a:ext cx="9570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6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5</a:t>
            </a:r>
            <a:endParaRPr lang="el-GR" sz="9600" dirty="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908" y="1431262"/>
            <a:ext cx="670618" cy="701101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5019" y="1451599"/>
            <a:ext cx="670618" cy="701101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0060" y="1431263"/>
            <a:ext cx="670618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27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24" y="0"/>
            <a:ext cx="1966175" cy="1443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707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 πως έχει  </a:t>
            </a:r>
            <a:r>
              <a:rPr lang="el-GR" sz="6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8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773394" y="2869830"/>
            <a:ext cx="9542582" cy="1195612"/>
            <a:chOff x="683242" y="2831194"/>
            <a:chExt cx="9542582" cy="1195612"/>
          </a:xfrm>
        </p:grpSpPr>
        <p:pic>
          <p:nvPicPr>
            <p:cNvPr id="7" name="Εικόνα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3242" y="2831194"/>
              <a:ext cx="1634870" cy="1105240"/>
            </a:xfrm>
            <a:prstGeom prst="rect">
              <a:avLst/>
            </a:prstGeom>
          </p:spPr>
        </p:pic>
        <p:pic>
          <p:nvPicPr>
            <p:cNvPr id="8" name="Εικόνα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11022" y="2923334"/>
              <a:ext cx="1639966" cy="1103472"/>
            </a:xfrm>
            <a:prstGeom prst="rect">
              <a:avLst/>
            </a:prstGeom>
          </p:spPr>
        </p:pic>
        <p:pic>
          <p:nvPicPr>
            <p:cNvPr id="9" name="Εικόνα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09471" y="2923334"/>
              <a:ext cx="1639966" cy="1103472"/>
            </a:xfrm>
            <a:prstGeom prst="rect">
              <a:avLst/>
            </a:prstGeom>
          </p:spPr>
        </p:pic>
        <p:pic>
          <p:nvPicPr>
            <p:cNvPr id="10" name="Εικόνα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74601" y="2870903"/>
              <a:ext cx="1639966" cy="1103472"/>
            </a:xfrm>
            <a:prstGeom prst="rect">
              <a:avLst/>
            </a:prstGeom>
          </p:spPr>
        </p:pic>
        <p:pic>
          <p:nvPicPr>
            <p:cNvPr id="11" name="Εικόνα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50988" y="2870903"/>
              <a:ext cx="1639966" cy="1103472"/>
            </a:xfrm>
            <a:prstGeom prst="rect">
              <a:avLst/>
            </a:prstGeom>
          </p:spPr>
        </p:pic>
        <p:pic>
          <p:nvPicPr>
            <p:cNvPr id="12" name="Εικόνα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85858" y="2831194"/>
              <a:ext cx="1639966" cy="1103472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1146221" y="5842337"/>
            <a:ext cx="965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α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λήθεια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ή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endParaRPr lang="el-GR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19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8627"/>
            <a:ext cx="9541067" cy="1201016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11074451" y="461303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6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0913" y="1935430"/>
            <a:ext cx="3273836" cy="11583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04158" y="1910605"/>
            <a:ext cx="10246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+</a:t>
            </a:r>
            <a:r>
              <a:rPr lang="en-US" sz="6000" dirty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2</a:t>
            </a:r>
            <a:endParaRPr lang="el-GR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0" y="3093770"/>
            <a:ext cx="12192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400" y="3209373"/>
            <a:ext cx="1633870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8229" y="3196008"/>
            <a:ext cx="1633870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209373"/>
            <a:ext cx="1633870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0568" y="3196008"/>
            <a:ext cx="1633870" cy="1103472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394" y="3173464"/>
            <a:ext cx="1633870" cy="1103472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9078" y="3164129"/>
            <a:ext cx="1633870" cy="1103472"/>
          </a:xfrm>
          <a:prstGeom prst="rect">
            <a:avLst/>
          </a:prstGeom>
        </p:spPr>
      </p:pic>
      <p:pic>
        <p:nvPicPr>
          <p:cNvPr id="14" name="Εικόνα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4072" y="3148639"/>
            <a:ext cx="1633870" cy="110347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2891" y="3148639"/>
            <a:ext cx="1633870" cy="1103472"/>
          </a:xfrm>
          <a:prstGeom prst="rect">
            <a:avLst/>
          </a:prstGeom>
        </p:spPr>
      </p:pic>
      <p:sp>
        <p:nvSpPr>
          <p:cNvPr id="16" name="Ορθογώνιο 15"/>
          <p:cNvSpPr/>
          <p:nvPr/>
        </p:nvSpPr>
        <p:spPr>
          <a:xfrm>
            <a:off x="11166890" y="3261273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8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510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24" y="0"/>
            <a:ext cx="1966175" cy="1443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707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 πως έχει  </a:t>
            </a:r>
            <a:r>
              <a:rPr lang="el-GR" sz="6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5</a:t>
            </a:r>
            <a:r>
              <a:rPr lang="el-GR" sz="6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017" y="2877264"/>
            <a:ext cx="1639966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466" y="2877264"/>
            <a:ext cx="1639966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596" y="2824833"/>
            <a:ext cx="1639966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983" y="2824833"/>
            <a:ext cx="1639966" cy="11034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6221" y="5842337"/>
            <a:ext cx="965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α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λήθεια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ή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endParaRPr lang="el-GR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16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1074451" y="461303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237" y="380684"/>
            <a:ext cx="3273836" cy="11583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04158" y="1910605"/>
            <a:ext cx="9012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+1</a:t>
            </a:r>
            <a:endParaRPr lang="el-GR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0" y="3093770"/>
            <a:ext cx="12192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122" y="3216566"/>
            <a:ext cx="1633870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634" y="3192473"/>
            <a:ext cx="1633870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247" y="3216566"/>
            <a:ext cx="1633870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1386" y="3196008"/>
            <a:ext cx="1633870" cy="1103472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370" y="3192473"/>
            <a:ext cx="1633870" cy="1103472"/>
          </a:xfrm>
          <a:prstGeom prst="rect">
            <a:avLst/>
          </a:prstGeom>
        </p:spPr>
      </p:pic>
      <p:sp>
        <p:nvSpPr>
          <p:cNvPr id="16" name="Ορθογώνιο 15"/>
          <p:cNvSpPr/>
          <p:nvPr/>
        </p:nvSpPr>
        <p:spPr>
          <a:xfrm>
            <a:off x="11166890" y="3261273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5</a:t>
            </a:r>
            <a:endParaRPr lang="el-GR" dirty="0"/>
          </a:p>
        </p:txBody>
      </p:sp>
      <p:pic>
        <p:nvPicPr>
          <p:cNvPr id="17" name="Εικόνα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885" y="380684"/>
            <a:ext cx="3273836" cy="115834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9583" y="1764594"/>
            <a:ext cx="1639966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6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24" y="0"/>
            <a:ext cx="1966175" cy="1443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707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 πως έχει  </a:t>
            </a:r>
            <a:r>
              <a:rPr lang="el-GR" sz="6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9</a:t>
            </a:r>
            <a:r>
              <a:rPr lang="el-GR" sz="6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017" y="2877264"/>
            <a:ext cx="1639966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466" y="2877264"/>
            <a:ext cx="1639966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596" y="2824833"/>
            <a:ext cx="1639966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983" y="2824833"/>
            <a:ext cx="1639966" cy="1103472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0853" y="2785124"/>
            <a:ext cx="1639966" cy="11034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6221" y="5842337"/>
            <a:ext cx="965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α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λήθεια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ή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endParaRPr lang="el-GR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51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1074451" y="461303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5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10704158" y="1910605"/>
            <a:ext cx="10246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+4</a:t>
            </a:r>
            <a:endParaRPr lang="el-GR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0" y="3093770"/>
            <a:ext cx="12192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Εικόνα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965" y="3196008"/>
            <a:ext cx="1633870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2934" y="3196008"/>
            <a:ext cx="1633870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198" y="3218552"/>
            <a:ext cx="1633870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2977" y="3173753"/>
            <a:ext cx="1633870" cy="1103472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000" y="3173464"/>
            <a:ext cx="1633870" cy="1103472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63" y="3175182"/>
            <a:ext cx="1633870" cy="1103472"/>
          </a:xfrm>
          <a:prstGeom prst="rect">
            <a:avLst/>
          </a:prstGeom>
        </p:spPr>
      </p:pic>
      <p:pic>
        <p:nvPicPr>
          <p:cNvPr id="14" name="Εικόνα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843" y="3148639"/>
            <a:ext cx="1633870" cy="1103472"/>
          </a:xfrm>
          <a:prstGeom prst="rect">
            <a:avLst/>
          </a:prstGeom>
        </p:spPr>
      </p:pic>
      <p:pic>
        <p:nvPicPr>
          <p:cNvPr id="15" name="Εικόνα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8977" y="3148639"/>
            <a:ext cx="1633870" cy="1103472"/>
          </a:xfrm>
          <a:prstGeom prst="rect">
            <a:avLst/>
          </a:prstGeom>
        </p:spPr>
      </p:pic>
      <p:sp>
        <p:nvSpPr>
          <p:cNvPr id="16" name="Ορθογώνιο 15"/>
          <p:cNvSpPr/>
          <p:nvPr/>
        </p:nvSpPr>
        <p:spPr>
          <a:xfrm>
            <a:off x="11166890" y="3261273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9</a:t>
            </a:r>
            <a:endParaRPr lang="el-GR" dirty="0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6203" y="377706"/>
            <a:ext cx="6913463" cy="1127858"/>
          </a:xfrm>
          <a:prstGeom prst="rect">
            <a:avLst/>
          </a:prstGeom>
        </p:spPr>
      </p:pic>
      <p:pic>
        <p:nvPicPr>
          <p:cNvPr id="17" name="Εικόνα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0819" y="1663022"/>
            <a:ext cx="5340559" cy="1127858"/>
          </a:xfrm>
          <a:prstGeom prst="rect">
            <a:avLst/>
          </a:prstGeom>
        </p:spPr>
      </p:pic>
      <p:pic>
        <p:nvPicPr>
          <p:cNvPr id="18" name="Εικόνα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3020" y="3173464"/>
            <a:ext cx="1633870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70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24" y="0"/>
            <a:ext cx="1966175" cy="14433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70705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Ο ψεύτης βοσκός λέει πως έχει  </a:t>
            </a:r>
            <a:r>
              <a:rPr lang="el-GR" sz="6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6</a:t>
            </a:r>
            <a:r>
              <a:rPr lang="el-GR" sz="60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προβατάκια</a:t>
            </a:r>
            <a:endParaRPr lang="el-GR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017" y="2877264"/>
            <a:ext cx="1639966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466" y="2877264"/>
            <a:ext cx="1639966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596" y="2824833"/>
            <a:ext cx="1639966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983" y="2824833"/>
            <a:ext cx="1639966" cy="11034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6221" y="5842337"/>
            <a:ext cx="9653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α</a:t>
            </a:r>
            <a:r>
              <a:rPr lang="el-GR" sz="5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λήθεια </a:t>
            </a:r>
            <a:r>
              <a:rPr lang="el-GR" sz="54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ή </a:t>
            </a:r>
            <a:r>
              <a:rPr lang="el-GR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ψέματα</a:t>
            </a:r>
            <a:endParaRPr lang="el-GR" sz="5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150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1074451" y="461303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346" y="380684"/>
            <a:ext cx="3273836" cy="11583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04158" y="1910605"/>
            <a:ext cx="102463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+2</a:t>
            </a:r>
            <a:endParaRPr lang="el-GR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0" y="3093770"/>
            <a:ext cx="1219200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122" y="3216566"/>
            <a:ext cx="1633870" cy="1103472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634" y="3192473"/>
            <a:ext cx="1633870" cy="1103472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247" y="3216566"/>
            <a:ext cx="1633870" cy="1103472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1386" y="3196008"/>
            <a:ext cx="1633870" cy="1103472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370" y="3192473"/>
            <a:ext cx="1633870" cy="1103472"/>
          </a:xfrm>
          <a:prstGeom prst="rect">
            <a:avLst/>
          </a:prstGeom>
        </p:spPr>
      </p:pic>
      <p:sp>
        <p:nvSpPr>
          <p:cNvPr id="16" name="Ορθογώνιο 15"/>
          <p:cNvSpPr/>
          <p:nvPr/>
        </p:nvSpPr>
        <p:spPr>
          <a:xfrm>
            <a:off x="11166890" y="3261273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ED7D31">
                    <a:lumMod val="75000"/>
                  </a:srgbClr>
                </a:solidFill>
                <a:latin typeface="Comic Sans MS" panose="030F0702030302020204" pitchFamily="66" charset="0"/>
              </a:rPr>
              <a:t>6</a:t>
            </a:r>
            <a:endParaRPr lang="el-GR" dirty="0"/>
          </a:p>
        </p:txBody>
      </p:sp>
      <p:pic>
        <p:nvPicPr>
          <p:cNvPr id="17" name="Εικόνα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885" y="380684"/>
            <a:ext cx="3273836" cy="115834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9583" y="1764594"/>
            <a:ext cx="1639966" cy="1103472"/>
          </a:xfrm>
          <a:prstGeom prst="rect">
            <a:avLst/>
          </a:prstGeom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5276" y="1733632"/>
            <a:ext cx="1639966" cy="1103472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618" y="3173464"/>
            <a:ext cx="1633870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800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190</Words>
  <Application>Microsoft Office PowerPoint</Application>
  <PresentationFormat>Ευρεία οθόνη</PresentationFormat>
  <Paragraphs>57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Άννα Κοφινά</dc:creator>
  <cp:lastModifiedBy>Άννα Κοφινά</cp:lastModifiedBy>
  <cp:revision>9</cp:revision>
  <dcterms:created xsi:type="dcterms:W3CDTF">2021-04-01T06:21:50Z</dcterms:created>
  <dcterms:modified xsi:type="dcterms:W3CDTF">2021-04-01T10:12:22Z</dcterms:modified>
</cp:coreProperties>
</file>