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6E6543-DB12-49BB-932E-08CF47AFB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679CF64-F122-4BB4-84E2-A2B478CE6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40D64A6-5E67-4D78-9D2E-B3016324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66F4-C3D8-4DF4-8295-17A130E3986F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09E0F9-5862-45EC-A63B-B8D9B1C9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B4178E-79FB-453B-B328-090B3319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184-EDBA-43A1-BEA2-3C8BD0155E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73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C94596-D6EC-4629-81B3-356A7F6A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E6C34B1-A06B-4A85-9F3B-598AD83A7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744CA7A-11F8-413F-BF67-EA24F7EA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66F4-C3D8-4DF4-8295-17A130E3986F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E6A627-4A33-4ADF-91DE-D28EB325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96C02DA-55AD-4021-9D21-0A1E2547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184-EDBA-43A1-BEA2-3C8BD0155E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195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46529EC-0601-498A-8B7E-D8A6BEE67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4B81F21-7BBD-42A2-A4AA-925C556BC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9498CF-FD9A-4722-8C29-4089C446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66F4-C3D8-4DF4-8295-17A130E3986F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6E06E9-4CC3-410C-A9B0-6868B0B1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3BA712-7B54-4407-B4F0-FDC517F3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184-EDBA-43A1-BEA2-3C8BD0155E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30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D893A4-1641-4CF0-BFF8-EE732F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7A5342-7B9F-4B83-8295-89BBDCBA8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F60DE3-ADBF-490A-AC94-70DDFA54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66F4-C3D8-4DF4-8295-17A130E3986F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5E3FE0-4C25-4EE2-8592-B519CF9A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4369A2-1FD6-4418-8BEF-4E9F64ED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184-EDBA-43A1-BEA2-3C8BD0155E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91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F2BFDC-F65C-49DB-AB3C-FE1CBE39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7B35F5C-A741-48FF-A072-B30A28BB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3BC3BF-C6D1-41EF-8E17-4FFE45A3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66F4-C3D8-4DF4-8295-17A130E3986F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3EF8BD-DF49-4A6C-B323-AB0F1D36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1A8D04-CB0E-4D9E-8194-7204F29C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184-EDBA-43A1-BEA2-3C8BD0155E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06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A99E66-3D64-411C-9161-24BCE091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6A7EAE-2290-4BA0-BE22-3B4E2AD20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13199F5-847C-40F4-BFC2-C6E632F13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0C1F766-9AAD-4DDA-9B68-CFD18113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66F4-C3D8-4DF4-8295-17A130E3986F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3C6D283-EC09-4BA6-9351-2F102CB9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BDE426C-D730-4139-93C5-1C2F8D39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184-EDBA-43A1-BEA2-3C8BD0155E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66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00016A-8DB7-4551-B8DB-E491BC40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DE6FD56-C320-412D-9A58-8C22D250C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72220AB-B60E-4927-BCF4-FE34D2739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B2EECDB-9F48-4124-80C9-0AC9BCD47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B9E928F-B11E-437C-98B7-C7D2EFB4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9F4105C-6DF4-4097-B2D8-D0029EE7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66F4-C3D8-4DF4-8295-17A130E3986F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A06C83E-F369-4B4E-971B-D43BD602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0B1159E-AFB0-4C9F-BA0A-F0139C2A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184-EDBA-43A1-BEA2-3C8BD0155E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25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C2ED01-7F17-49BB-A535-2146EDD9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8EB2859-2B7E-4DC6-810C-5081EB1F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66F4-C3D8-4DF4-8295-17A130E3986F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A4375DE-ABB4-460B-8DC5-103B74C6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93B351D-4624-48CE-9616-FAB90758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184-EDBA-43A1-BEA2-3C8BD0155E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59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540D292-7429-453D-8427-EB70DD93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66F4-C3D8-4DF4-8295-17A130E3986F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4BB7205-09EE-4F9B-994F-6CD8B083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849B138-A0CE-4551-820B-B111976A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184-EDBA-43A1-BEA2-3C8BD0155E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52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53D712-DC1A-4A84-B09D-F3A2B89F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CAE903-234F-4A6B-83A5-1ED28640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63C3E57-818F-48F6-BABF-EF1364D6A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FB70AA4-3A72-4BF4-9811-92267C5F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66F4-C3D8-4DF4-8295-17A130E3986F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3B14883-4D03-409B-A94C-801E3EAD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2AABE6B-B128-46E1-B2D8-8C04FD98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184-EDBA-43A1-BEA2-3C8BD0155E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56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16D8CB-67AA-451E-B7D1-FDE80E52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2A70CFE-1904-4C7A-A7BC-087C5DEDE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125AEAE-50BC-4769-80E8-1700B5D65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C6B233C-8B58-498A-8668-4B47EABE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66F4-C3D8-4DF4-8295-17A130E3986F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84297E6-A734-4B92-BD88-8CB6DAA3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3B79F1-136D-4E32-8A2A-3AD17F98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184-EDBA-43A1-BEA2-3C8BD0155E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333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79B921A-970D-4D2B-8AFF-2579F90E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AB09CBB-6FD3-45DF-9290-71E7A34E1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DCDD57-43C3-4620-8E04-292065150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366F4-C3D8-4DF4-8295-17A130E3986F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83CB74-031C-4CD1-A4AF-0E39A8C59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A83063-8D39-47E3-AAE0-772A317D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6B184-EDBA-43A1-BEA2-3C8BD0155E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88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CD1C2F0-A5E7-49AD-B973-217BF59F7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0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A9DD5E-95EE-494C-BED1-78257B038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9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2441E1-C56B-4DEE-95A4-71F0075F9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1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CE2BD7-1AF3-4904-A5FC-107B2AA95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202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Ευρεία οθόνη</PresentationFormat>
  <Paragraphs>0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ΣΟΦΙΑ ΤΣΙΓΑΡΑ</dc:creator>
  <cp:lastModifiedBy>ΣΟΦΙΑ ΤΣΙΓΑΡΑ</cp:lastModifiedBy>
  <cp:revision>1</cp:revision>
  <dcterms:created xsi:type="dcterms:W3CDTF">2020-12-06T08:28:22Z</dcterms:created>
  <dcterms:modified xsi:type="dcterms:W3CDTF">2020-12-06T08:30:38Z</dcterms:modified>
</cp:coreProperties>
</file>