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98ADFA-3EAB-4F94-AB72-ADA03DB8FA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4B43898-A151-44D9-B7FC-42DEBA81D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961AF17-8869-4BB0-ACCE-9F704C96C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3962-4A5D-4112-9631-F26D31422170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76446FE-0D1C-4A1A-9551-0B92FE23F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66020DE-7067-4A8A-88C5-E23E908CA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1F51-3F58-493E-AF0C-3F8B08E965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312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1C3C7B-4F55-4630-B23E-232798C06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42E3266-B706-4670-833D-6A68D22CB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CB52A51-5C58-49E0-A392-D559C2538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3962-4A5D-4112-9631-F26D31422170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CB03528-BB31-4B84-A7E5-D518579A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D4789C6-DCC4-4A32-BF09-C6E48B184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1F51-3F58-493E-AF0C-3F8B08E965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7846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1937580-CA2F-455F-A760-F1FB53F1C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6EA1C3C-0E31-49F3-8B6F-5B6F66AF9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10E34E0-36A4-4E1F-A40D-F6614BA92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3962-4A5D-4112-9631-F26D31422170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96C32DF-2206-4623-9247-015FD20E9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9F4103E-D5F2-4A03-8139-570BB3D42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1F51-3F58-493E-AF0C-3F8B08E965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020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2DD2BB-7822-4E7F-8932-3E916E3D2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A1230CE-1A1F-460D-845B-01B78EAE8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8862543-772E-4EC5-9472-3437C6579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3962-4A5D-4112-9631-F26D31422170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1A68C52-07A5-4BD3-9648-89B86897D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395E7C9-5A2F-427B-9AB5-251EE69DA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1F51-3F58-493E-AF0C-3F8B08E965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912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225BA9-093F-46A4-84BC-09BBB8314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E92A3DC-1EFC-4F8C-AB63-57852A185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B7417C4-89DC-496D-8732-A060ED1D6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3962-4A5D-4112-9631-F26D31422170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61BA90-3DDF-4A24-9455-ED3A1831D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FCF5EBC-1F4C-4525-B9F2-9B0E3DEFF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1F51-3F58-493E-AF0C-3F8B08E965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978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839FBA-293C-40BA-BAC5-9F277EBE5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9AA18D-C6E1-4D53-8745-5B303EACB9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EF57B3C-24D0-4454-B1E6-1D8D40CC6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B0080AD-2C33-4879-B630-561338070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3962-4A5D-4112-9631-F26D31422170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7FC61D7-0775-446B-81B6-C7BA26134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D489411-6795-421B-AC5F-05B1653EF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1F51-3F58-493E-AF0C-3F8B08E965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13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AB772D-C160-4DD4-B594-614599CE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FAC59DB-8B92-4B18-859C-A56D1663B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32DAF5C-7A87-4462-834C-BA52B4A3E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DF35FB8-48C3-4AD5-9A9F-3E0DFD85CB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11DC18E-CB8B-4D24-B771-B97205F067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9600082-9954-4789-894A-DD1B77263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3962-4A5D-4112-9631-F26D31422170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44FA4CD-A612-4184-82A4-A2A401DB1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58E05DC-9A05-4244-847B-D67C9689E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1F51-3F58-493E-AF0C-3F8B08E965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455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0503E9-587D-4C00-8D43-22F988FDB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63D15BF-5FC6-4AA9-B3D0-9C601AD03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3962-4A5D-4112-9631-F26D31422170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775420B-FA1B-432F-BB04-C54B7A60F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AC42E45-A6A6-447A-AE77-A740F9AD1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1F51-3F58-493E-AF0C-3F8B08E965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464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4F34DBF-2278-4AB1-A0E6-8FBFF6CBB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3962-4A5D-4112-9631-F26D31422170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97CEAF10-4517-4364-9E9E-90C7F3B67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42346BB-5DB0-44AD-92AC-0BB307D64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1F51-3F58-493E-AF0C-3F8B08E965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594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726105-9A73-4C58-84DE-C4F5395FD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35CC420-C9E9-4094-983D-83466075F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EA0F7BA-FF2B-4FE5-986C-75C8F47F3F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4C4CF2F-92B5-4E6F-B932-9540DE4F0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3962-4A5D-4112-9631-F26D31422170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D582D83-93A6-49F6-B610-6544A62F3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06DD6F9-B6DA-410B-9DC8-22AD0BC6D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1F51-3F58-493E-AF0C-3F8B08E965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812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4007BC-D9F2-488D-94F8-312136621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1F33924-F50B-4677-AAD2-B770B193DD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42A7D79-3495-452A-BB38-229B1DFC7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DA024EB-B75C-48E3-8B07-9C8B3715F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3962-4A5D-4112-9631-F26D31422170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275C828-ACF4-42C3-996F-E7582DBDF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50BE1B7-9C2A-4370-8C86-A8EA27334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21F51-3F58-493E-AF0C-3F8B08E965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223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CED8AC7-59DD-4011-A917-11D437CCD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6B27FA0-550D-45AB-AF9F-6E0510CE5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28CC10C-2C41-4CD2-AE35-96827BDF83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03962-4A5D-4112-9631-F26D31422170}" type="datetimeFigureOut">
              <a:rPr lang="el-GR" smtClean="0"/>
              <a:t>28/11/2020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63320D4-16B6-4CDA-AECC-2655A3FED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9D2B139-ECCB-45E6-981E-DBA582A3C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21F51-3F58-493E-AF0C-3F8B08E965C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57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B30435A9-3D90-48EB-B89A-36EBA8F61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028" y="787940"/>
            <a:ext cx="7787277" cy="542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27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A2646ACF-B21F-4AD4-AD38-524428CAC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81" y="280109"/>
            <a:ext cx="5190692" cy="360831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F5771B76-F62A-4ADD-B162-956F82FA7E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928" y="2980653"/>
            <a:ext cx="5313703" cy="379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50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B83C9036-1E9E-4FE1-8B99-DAFC1A8241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08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DF7E8DAD-516D-4F0E-B75D-ABF93828A3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432" y="248574"/>
            <a:ext cx="8812567" cy="660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730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57F7CFC2-BEF0-403A-989C-03D8C1AF8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230" y="368422"/>
            <a:ext cx="8652769" cy="648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458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0EB05DA1-57F0-42F3-8B71-795D03173E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678" y="235258"/>
            <a:ext cx="8830322" cy="662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265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8BE900D7-1087-4BFD-BF36-B679813C19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964" y="328474"/>
            <a:ext cx="8706035" cy="652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01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B0F4B0E8-BA8C-4262-8CAE-3DBDB4A30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900" y="168676"/>
            <a:ext cx="8919099" cy="668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16799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Ευρεία οθόνη</PresentationFormat>
  <Paragraphs>0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ΣΟΦΙΑ ΤΣΙΓΑΡΑ</dc:creator>
  <cp:lastModifiedBy>ΣΟΦΙΑ ΤΣΙΓΑΡΑ</cp:lastModifiedBy>
  <cp:revision>1</cp:revision>
  <dcterms:created xsi:type="dcterms:W3CDTF">2020-11-28T07:01:14Z</dcterms:created>
  <dcterms:modified xsi:type="dcterms:W3CDTF">2020-11-28T07:05:47Z</dcterms:modified>
</cp:coreProperties>
</file>