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58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9BC7EF-4D9C-4B97-ABEC-05ACB2554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A978F67-5A6B-452E-B577-29976D633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7EA6B9A-14C0-45DF-84D0-FC2C0A075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60E4-0891-47A7-8D40-EDC3BE7A6B1A}" type="datetimeFigureOut">
              <a:rPr lang="el-GR" smtClean="0"/>
              <a:t>17/12/2020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4611B8D-1BDF-4C22-98C8-193B11E9E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C51D9EA-BCA5-4303-880F-19B72234B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B879-7E5A-4344-8354-689DEC5C05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544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E21A13-A897-47B8-97D3-CD3B21A73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47BAD8C-B8EF-4473-BD18-4FBA2E7B4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92EA012-2E1C-4472-A87D-5533EE855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60E4-0891-47A7-8D40-EDC3BE7A6B1A}" type="datetimeFigureOut">
              <a:rPr lang="el-GR" smtClean="0"/>
              <a:t>17/12/2020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5C751CA-C75D-4A16-9A63-9C1F147A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8DEA4C3-305C-4EFE-B70B-71F1738E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B879-7E5A-4344-8354-689DEC5C05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749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434492D-1AFC-4D1A-80E5-E66A599C0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3E2DE0C-AAD1-4D48-BC7C-61A54253F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91F50F-EC8C-493C-A0B0-93C4EAC93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60E4-0891-47A7-8D40-EDC3BE7A6B1A}" type="datetimeFigureOut">
              <a:rPr lang="el-GR" smtClean="0"/>
              <a:t>17/12/2020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CD264CA-04C2-4471-A5CB-5BFA262E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CC35B94-4F47-4025-B46E-B6E8C2A9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B879-7E5A-4344-8354-689DEC5C05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507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FD02AE-D04E-4221-96B9-70D2B356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F8500C-3FA1-4DBC-BE3D-93587BDBB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20F5409-B732-462A-9AAD-6F85C3392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60E4-0891-47A7-8D40-EDC3BE7A6B1A}" type="datetimeFigureOut">
              <a:rPr lang="el-GR" smtClean="0"/>
              <a:t>17/12/2020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57E93A8-0D2B-4794-A4CF-4676100E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7F653CC-1548-4946-9501-4D6D2D2C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B879-7E5A-4344-8354-689DEC5C05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78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77DCB8-1B44-493E-8A86-6C8FA860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F68ED7C-1228-4085-AA6E-7F7CA9653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70B953A-D2CB-423A-8502-824FF3F2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60E4-0891-47A7-8D40-EDC3BE7A6B1A}" type="datetimeFigureOut">
              <a:rPr lang="el-GR" smtClean="0"/>
              <a:t>17/12/2020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805FEDC-D751-466B-9B3C-29836403A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A6CD0C4-88E8-417D-9493-8735E45CD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B879-7E5A-4344-8354-689DEC5C05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59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D530BD-5856-4F19-89F8-CD3A8AF8B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31002D2-48D8-4A76-8A35-704F9B369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083F58B-BB85-4F75-B4BC-A626EE9C2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7ADEACA-BA7B-4D78-8CA3-5E1526BA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60E4-0891-47A7-8D40-EDC3BE7A6B1A}" type="datetimeFigureOut">
              <a:rPr lang="el-GR" smtClean="0"/>
              <a:t>17/12/2020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77BF24A-3825-46FF-8785-F536515C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93D2EC1-EA47-4B2D-85DD-51C1316D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B879-7E5A-4344-8354-689DEC5C05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362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8A86B0-89B0-42A5-A1EC-38AD1BAC1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86A466D-48AF-4DD7-A5DE-36C8D22EA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B19165B-E1F0-41EB-8DFF-2E3E4C37D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5A6D4B8-5755-4F3C-9686-A5E2AB6A5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B071743-E3FF-4480-83CF-6B6829EECE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D1C30C7-0537-453A-8C2E-803C7957B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60E4-0891-47A7-8D40-EDC3BE7A6B1A}" type="datetimeFigureOut">
              <a:rPr lang="el-GR" smtClean="0"/>
              <a:t>17/12/2020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1D2AFC6-A021-44A8-9476-29463BD7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326A33F-D5D9-4D4D-AF63-438DA07E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B879-7E5A-4344-8354-689DEC5C05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55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5F1CFF-8CE0-4BE5-BD19-893F0F053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E2B13AA-9148-4735-BA1E-9F373D98C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60E4-0891-47A7-8D40-EDC3BE7A6B1A}" type="datetimeFigureOut">
              <a:rPr lang="el-GR" smtClean="0"/>
              <a:t>17/12/2020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8F435EB-48AA-4243-BD83-7CC24153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FDA23DF-A872-49F6-A887-3E2A59B5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B879-7E5A-4344-8354-689DEC5C05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746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77B1855-F070-4B89-993C-9A6843E66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60E4-0891-47A7-8D40-EDC3BE7A6B1A}" type="datetimeFigureOut">
              <a:rPr lang="el-GR" smtClean="0"/>
              <a:t>17/12/2020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E304073-A7B6-420C-AF29-9054BE7B7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49324E9-3396-4039-A423-BDE9DCC2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B879-7E5A-4344-8354-689DEC5C05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152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59BC95-4248-4A73-B711-DD8BFF2A7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696477-A8CD-42F4-9D6F-2D723B72A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24E134D-BDF9-423A-8BD1-4DA5DC19B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B9860BB-9ACC-40D3-BB3E-EE1AF61F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60E4-0891-47A7-8D40-EDC3BE7A6B1A}" type="datetimeFigureOut">
              <a:rPr lang="el-GR" smtClean="0"/>
              <a:t>17/12/2020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43C7F5D-50A6-4E60-BB79-4D47EA674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E0C5DF4-43E6-4EEA-A243-F9FF0728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B879-7E5A-4344-8354-689DEC5C05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323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10A957-F494-4020-B3E4-6572F990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D12FC29-091F-4CED-878A-609195009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82B36CA-F0D2-4745-BD86-5BD66CB0C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0947CD2-13CD-4874-86D9-8156F6F2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60E4-0891-47A7-8D40-EDC3BE7A6B1A}" type="datetimeFigureOut">
              <a:rPr lang="el-GR" smtClean="0"/>
              <a:t>17/12/2020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443E031-3478-445F-ABFD-0CBFA4774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0D2DA28-EE4C-4241-B603-71EAEAFD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B879-7E5A-4344-8354-689DEC5C05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92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2FD33EB-1A12-455A-8384-0C2050CE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4AFF86-9A13-4565-9363-034A3F4D0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05484ED-C4A6-4D97-BB58-A223DC0AE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60E4-0891-47A7-8D40-EDC3BE7A6B1A}" type="datetimeFigureOut">
              <a:rPr lang="el-GR" smtClean="0"/>
              <a:t>17/12/2020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F2B4042-3817-44E0-BE8B-2537DA23B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642FA69-CE5C-4231-92F0-A3C2C77B7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BB879-7E5A-4344-8354-689DEC5C05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886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1830B60-1540-4951-AA37-21C9E02E3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96" y="0"/>
            <a:ext cx="5319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00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6CA66C3-BE60-42FC-82DF-65B49C131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3" y="55659"/>
            <a:ext cx="4852035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EFC65BF-7849-4374-B3CE-1705474CD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988" y="55659"/>
            <a:ext cx="4822031" cy="685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13879C3-0238-4B86-A32F-4CD4024CE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72" y="0"/>
            <a:ext cx="4850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2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03DF4B07-D926-41F6-91A9-8A381B543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26"/>
            <a:ext cx="4849145" cy="685800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EA79F79-DFD2-41E9-978C-C9EF996DA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24" y="0"/>
            <a:ext cx="4849091" cy="685800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A847FEE-D031-46EE-8EA0-247E01B4E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698" y="0"/>
            <a:ext cx="4873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2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588E6DA-2253-4236-A9B2-DA56E3CE1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99" y="0"/>
            <a:ext cx="4822031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A8B82CD-802D-48B1-AEEF-5C7DDA3C9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752" y="0"/>
            <a:ext cx="4850262" cy="685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401B77E-1D73-4A9E-872B-263A05A4C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3" y="0"/>
            <a:ext cx="4848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7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3609418-0083-4132-9687-19A231073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59"/>
            <a:ext cx="4844918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CDC6B43-208E-4266-AB63-12DDBE669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053" y="0"/>
            <a:ext cx="4847749" cy="685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15200BA-1F4F-4133-9CFB-C65C50184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82" y="0"/>
            <a:ext cx="4846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0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B9E0B93-F1A6-4034-98B1-9C354389D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0296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AF6F114-3F1D-4327-92F3-1F9930F0D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447" y="0"/>
            <a:ext cx="4852035" cy="685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2C1B7D7-7F52-42F0-986F-4947DD08A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57" y="0"/>
            <a:ext cx="4847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6326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Ευρεία οθόνη</PresentationFormat>
  <Paragraphs>0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ΣΟΦΙΑ ΤΣΙΓΑΡΑ</dc:creator>
  <cp:lastModifiedBy>ΣΟΦΙΑ ΤΣΙΓΑΡΑ</cp:lastModifiedBy>
  <cp:revision>1</cp:revision>
  <dcterms:created xsi:type="dcterms:W3CDTF">2020-12-17T07:12:55Z</dcterms:created>
  <dcterms:modified xsi:type="dcterms:W3CDTF">2020-12-17T07:19:12Z</dcterms:modified>
</cp:coreProperties>
</file>