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AFAC94-AE1A-4895-AA63-EF3DC073C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75160FD-0A16-40C8-AC26-E7825087F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912ACE-28B8-4172-BA37-8D49D62BA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E33620-0309-4779-AA91-49DF5822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223DC1C-5337-456B-83BB-442D0E90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35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7A76DD-2559-445F-973C-FDA10CC6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FB3D719-FE54-48D7-ADB6-F91C86A1D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95005AD-2FE6-4DB2-B7F5-BB7B4893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9FD62D-DAA7-41B5-95DD-96FFE77C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B3EBAC5-731A-49B1-87D6-012ECC3E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161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A7304BEB-0361-4799-BAAC-E99A33E35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5568973-3F9E-47B3-A6FE-80DBFFC3D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AC3FDCD-913F-4BCC-8742-97616E0EA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34FA634-93C6-463F-BA5C-6ECF08FD8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47051E0-8B7C-4CAC-8AEA-F58562A4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897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72679C-9DDC-49A8-964D-922D763D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034D02-A853-4191-8E6E-A9C8C6823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F3509F-A9F6-484D-953A-DE3944E00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695867-36A8-4928-B14C-89218989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4942EE-03BB-491F-AFC5-F63B8138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90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52CAD0-A90A-4E13-B605-71A6F62E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7EE25EF-5901-4951-A9DD-628B0649E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F315BA-FF7D-4F49-BEC8-0F9205F6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17FFAB-6319-4154-B739-1F1BE7BB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20A571-40BC-4E44-A832-CC602005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96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57CC49-D4C6-429E-8D40-EF8A2031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A3C239-E918-4C2D-A015-793D8EA3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E926C48-F76D-46B1-A4BA-BC4C863FB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7153FC5-A5A1-4140-9EB5-98E771AF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B3A09A5-BB8E-4EC7-9926-B4EAC3FD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3A44061-75C6-4627-98ED-283761DC2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561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C22713-8FFA-4DC9-85E1-D2BF2839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04CBF3-02B6-4E5B-A9D3-FC641D275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0618FA3-3712-4296-B1BE-B1779184C8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1A161DDB-35D9-48E8-B976-B11A88F7F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CC7B92-F5FE-44FC-B341-5C6F8DF0D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397C196-25DF-4AF8-A61C-6476F395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8238E3D-EF73-43CE-A12F-902910E6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B440D23-6725-4A3D-B4DD-15F7437F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23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561FCB-B580-40A4-916E-D18A2E3F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DBEA93A-4956-4636-91E9-DEDD832DD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EF09E99-E9A0-4FD5-9A39-AA8A23B3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7A1506F-1C3F-44EB-BA52-34C5D0A8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5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A904373-E74A-450D-A52A-B75AA8FD5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5CAD63B-48D0-45A9-9BF1-C4CA27A4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499A24-557A-4768-B5FF-0D64F818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818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399380-4D15-4E6D-9741-F942169D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E8A9A7-2032-49E3-AC0D-5B2AB47F6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DC2652E-B071-41EB-8269-D60890DDC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4DD58AB-2543-493B-BFE0-E2174A24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E8DD27-AD8E-4050-A837-6F7220B7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04E0A93-E7EC-44D1-BDA2-F8AC124D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9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D6FE8C1-15AD-4626-99E3-3D6191E0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A9ABAA6-745D-4AB8-954A-3A2ABC642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5FB49BE-3823-42E2-A9FA-773275B88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26F0BB-C210-48BC-A26C-6A6734A3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2FA446E-44EB-497A-9A0A-EA803C185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3FB37B6-BF21-4721-9849-8977D871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336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CF450B5-63BF-4FC4-9733-4A34248C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B495518-BA34-4E78-AEF5-78EEAA0B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7C37EAC-FE73-49A3-8890-8CBA1C298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4F15-05F8-43D2-9096-301F5952CF5C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67C209-7C14-43C9-9B6C-B3B87E031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CF6F75F-3FAF-4F02-A3A0-1E0CCCB19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6E1B-A808-4F44-AD26-69B563747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077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F57EF2D-67D1-4C39-86CC-D7DB2B9AB5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Το γράμμα Υ </a:t>
            </a:r>
            <a:r>
              <a:rPr lang="el-GR" sz="4000" b="1" dirty="0" err="1">
                <a:solidFill>
                  <a:schemeClr val="accent6">
                    <a:lumMod val="75000"/>
                  </a:schemeClr>
                </a:solidFill>
              </a:rPr>
              <a:t>υ</a:t>
            </a:r>
            <a:endParaRPr lang="el-G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D6AC00B-13BA-4E21-BA21-958B37F9E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7" y="173038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5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A470D5F-8D11-462C-83FB-59A85031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2" y="0"/>
            <a:ext cx="4851893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01BAEA-D5DA-43FE-9194-D19CB4A6E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960" y="-63611"/>
            <a:ext cx="4847749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82E7B4E-2EF6-498A-9ACC-FF048EB1F2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811" y="-63611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6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04F8916-B6C2-4DC6-B85B-5EC74D5BD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8" y="0"/>
            <a:ext cx="484774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0DCC3F-3FEB-4AA1-85B8-F7E7079C6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3" y="95415"/>
            <a:ext cx="4848844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9757CDA-1F5D-41E7-A9AE-F604B7EEA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448" y="0"/>
            <a:ext cx="4882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4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75C34B2-164D-4EBC-892E-8C11748A1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7" y="0"/>
            <a:ext cx="4848006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62C616-5703-4B71-9F63-95855C8EE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87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931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Ευρεία οθόνη</PresentationFormat>
  <Paragraphs>1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ΣΟΦΙΑ ΤΣΙΓΑΡΑ</dc:creator>
  <cp:lastModifiedBy>ΣΟΦΙΑ ΤΣΙΓΑΡΑ</cp:lastModifiedBy>
  <cp:revision>1</cp:revision>
  <dcterms:created xsi:type="dcterms:W3CDTF">2020-12-13T11:08:20Z</dcterms:created>
  <dcterms:modified xsi:type="dcterms:W3CDTF">2020-12-13T11:13:22Z</dcterms:modified>
</cp:coreProperties>
</file>