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F9CECE-2BDC-41B7-9344-77A83DDD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6A50A9A-DB04-454A-AA34-56DC4DC04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4FBA65-5E95-49A3-85F8-67562D32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86B2E7-B7B8-4662-B20B-92572C0B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E546C6-C14C-4FB6-8703-2D0AEBF6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69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69F721-6E67-4C66-934A-8DCBD4E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8E4976C-5149-4E73-B97B-3A1CBD503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5C6709-90F7-4FAC-8CBC-17D2E276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A25F59-EA5F-48AF-B4A8-C14E333F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AAEB0A-940D-4BD0-BC17-585BC234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97E4250-EC82-4DD2-8BC6-9AAA53A96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8877517-0540-4C3E-ABA7-8C7998CE0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28C72D-2EB5-4708-A927-BA2CAB26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6D621F-77B5-4E01-BBCB-56C5438A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F80CA1-1FF0-4E8A-88FC-1049BCFD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58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8120A0-E5B8-421B-9592-C1D83424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6CD8EA-FB19-448B-8C1C-F4D87EF1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D67F29-AD67-4FFD-81B6-465F1111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C5F9D7-4C0E-43B6-8204-632D330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F6215B-74A3-407E-BF73-D3FBDAB0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1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187E5-DB61-47D1-BA40-A6B04FE4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409DD6-3FDB-4153-9342-44EF7AE9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F81C95-C1A4-4FF4-AE14-0D6A57C7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217272-DDBA-4CE0-BACE-DFD5937C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BBF87B-0A95-4457-B326-1786CC2C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18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5F1C1A-CE4C-4B8A-A5CF-F460283E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0237CC-A22F-48A2-B366-015ED7500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5CBA18F-8617-4D2A-B748-3ED17DAE8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195F5B5-5C31-448D-9DD2-41645194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7F27FF-B301-420A-A393-43494B78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5AF76F-2111-4DE8-8A52-09D50E59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11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F6CC-5772-4959-B8B4-C831F390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9CF831E-0F01-4C4D-B7FC-8068414C5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7C35BC-D997-4023-A7FC-925595604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DDB2FCC-34A7-4BA8-844E-5660B01F7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F415440-E81B-4C33-89F3-72CFDB1D7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E9F02AA-4904-4545-AAC5-01A8E382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9E4747C-B4AF-48A0-93FD-0A55BBDC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DBBC08D-C2C6-4C48-A5F4-7CE9C000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29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3E7BA4-3D3B-4B3C-B3CC-A2C91EF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6FD0F0F-2A81-4343-9FE9-F3D51E90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405A3C5-F5D7-4CD1-8560-3FAA9F28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2CF15-DF1C-43EF-9D58-78F02AF8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5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00B7238-312C-4689-B9FE-D0752452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036BC80-D5AC-437F-8998-0A221FF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0BA518A-0CD8-410C-8637-33953A24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4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BDA3C7-10AE-46D3-809A-38D7555B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7C8E34-7607-46AD-81A1-85A76044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9ADA33A-D33D-49F9-9C2D-105D24B88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93A727-CC3B-4B1C-BAB5-94C400F8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7C29C5-545A-4547-904C-491C7BA8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1714DE-DB6C-4D99-9020-CA6D1726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48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A091D2-69ED-40E3-A445-31CA38A2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14C32AE-287A-4B8D-9998-359F0D821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41472C0-6DE2-4F9A-9921-CC65C6180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6AACB75-6094-4E0D-84B4-AA2AFA27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A28118-79F5-4D48-8226-BA559193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85E0739-3F49-4B1B-8ABC-25057986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3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7656ADA-00F9-4868-BADB-526582A8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9E4540-411F-4F63-9BA0-5926016EF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64225E-8630-4AE9-B3C9-0FB7549E1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E3FE0-9B7D-4BC0-9916-C6F7E805D97A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FD6AE5-9638-4697-B805-3825568F7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300EC7-8E57-410A-9F30-AA3810F7B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FF8A-2F8C-481E-91A6-0C82C310D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3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8B3041-DDFB-4111-8BCF-77BE1E3D6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09" y="0"/>
            <a:ext cx="8754893" cy="73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6A4535-CB2C-4F25-9A6E-6662D843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r>
              <a:rPr lang="el-GR" sz="2000" b="1" dirty="0"/>
              <a:t>                     Ο φίλος μας ο Πάρης και η φίλη του η πάπια βρήκαν πολλές λεξούλες από Π </a:t>
            </a:r>
            <a:r>
              <a:rPr lang="el-GR" sz="2000" b="1" dirty="0" err="1"/>
              <a:t>π</a:t>
            </a:r>
            <a:r>
              <a:rPr lang="el-GR" sz="2000" b="1" dirty="0"/>
              <a:t> .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668630-6EE4-44F7-80F3-2AF24694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85" y="923278"/>
            <a:ext cx="8114191" cy="5934722"/>
          </a:xfrm>
        </p:spPr>
      </p:pic>
    </p:spTree>
    <p:extLst>
      <p:ext uri="{BB962C8B-B14F-4D97-AF65-F5344CB8AC3E}">
        <p14:creationId xmlns:p14="http://schemas.microsoft.com/office/powerpoint/2010/main" val="15674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98933A-003C-43E5-BE17-5ED1EEAA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59"/>
            <a:ext cx="10515600" cy="638052"/>
          </a:xfrm>
        </p:spPr>
        <p:txBody>
          <a:bodyPr>
            <a:normAutofit/>
          </a:bodyPr>
          <a:lstStyle/>
          <a:p>
            <a:r>
              <a:rPr lang="el-GR" sz="2000" b="1" dirty="0"/>
              <a:t>                                     Προσπάθησε να πεις κι εσύ τις λεξούλες από Π </a:t>
            </a:r>
            <a:r>
              <a:rPr lang="el-GR" sz="2000" b="1" dirty="0" err="1"/>
              <a:t>π</a:t>
            </a:r>
            <a:endParaRPr lang="el-GR" sz="20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D3036D2-3381-4646-B0CD-39C62951C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3" y="878889"/>
            <a:ext cx="8753383" cy="6090082"/>
          </a:xfrm>
        </p:spPr>
      </p:pic>
    </p:spTree>
    <p:extLst>
      <p:ext uri="{BB962C8B-B14F-4D97-AF65-F5344CB8AC3E}">
        <p14:creationId xmlns:p14="http://schemas.microsoft.com/office/powerpoint/2010/main" val="362113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5E70A2-E9EA-4832-8FC5-0375A168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/>
          </a:bodyPr>
          <a:lstStyle/>
          <a:p>
            <a:r>
              <a:rPr lang="el-GR" sz="2000" b="1" dirty="0"/>
              <a:t>           Μπορείς αν θέλεις να προσπαθήσεις να τις διαβάσεις! Κάποιες είναι πολύ εύκολες!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018917F-C90B-453F-9DAF-216621CDB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878889"/>
            <a:ext cx="8229600" cy="5823752"/>
          </a:xfrm>
        </p:spPr>
      </p:pic>
    </p:spTree>
    <p:extLst>
      <p:ext uri="{BB962C8B-B14F-4D97-AF65-F5344CB8AC3E}">
        <p14:creationId xmlns:p14="http://schemas.microsoft.com/office/powerpoint/2010/main" val="317158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1D80C3-B02F-43BA-B8A6-284B6C4D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/>
          </a:bodyPr>
          <a:lstStyle/>
          <a:p>
            <a:r>
              <a:rPr lang="el-GR" sz="2000" b="1" dirty="0"/>
              <a:t>Η πάπια είναι πολύ νοικοκυρά! Πήρε όλες τις λεξούλες και τις έκανε </a:t>
            </a:r>
            <a:r>
              <a:rPr lang="el-GR" sz="2000" b="1" dirty="0" err="1"/>
              <a:t>ομαδούλες</a:t>
            </a:r>
            <a:r>
              <a:rPr lang="el-GR" sz="2000" b="1" dirty="0"/>
              <a:t>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C47EF93-41DD-4B1E-88EF-AC33DA506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8688"/>
            <a:ext cx="10223377" cy="5819312"/>
          </a:xfrm>
        </p:spPr>
      </p:pic>
    </p:spTree>
    <p:extLst>
      <p:ext uri="{BB962C8B-B14F-4D97-AF65-F5344CB8AC3E}">
        <p14:creationId xmlns:p14="http://schemas.microsoft.com/office/powerpoint/2010/main" val="220734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F1F87D-5648-4C17-896F-037302D66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9A7543-BC1A-4DE6-963C-1B96A8B9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D1E416-94FC-4EA8-8E18-A23DA41D2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43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</Words>
  <Application>Microsoft Office PowerPoint</Application>
  <PresentationFormat>Ευρεία οθόνη</PresentationFormat>
  <Paragraphs>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                     Ο φίλος μας ο Πάρης και η φίλη του η πάπια βρήκαν πολλές λεξούλες από Π π . </vt:lpstr>
      <vt:lpstr>                                     Προσπάθησε να πεις κι εσύ τις λεξούλες από Π π</vt:lpstr>
      <vt:lpstr>           Μπορείς αν θέλεις να προσπαθήσεις να τις διαβάσεις! Κάποιες είναι πολύ εύκολες!</vt:lpstr>
      <vt:lpstr>Η πάπια είναι πολύ νοικοκυρά! Πήρε όλες τις λεξούλες και τις έκανε ομαδούλες!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ΣΟΦΙΑ ΤΣΙΓΑΡΑ</dc:creator>
  <cp:lastModifiedBy>ΣΟΦΙΑ ΤΣΙΓΑΡΑ</cp:lastModifiedBy>
  <cp:revision>3</cp:revision>
  <dcterms:created xsi:type="dcterms:W3CDTF">2020-12-02T10:22:21Z</dcterms:created>
  <dcterms:modified xsi:type="dcterms:W3CDTF">2020-12-02T10:55:10Z</dcterms:modified>
</cp:coreProperties>
</file>