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9FFC24-2C04-4BCE-8D25-4277A8A5B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D0C8168-613F-46A4-84AC-4CC7E6FAB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808BDD-45CE-4AA5-81A2-FC866BA1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DC1EBE1-B793-4648-B497-E300A246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883EF7D-8652-4116-8436-0E3A6A6F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0031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BB737F9-6D75-4732-A375-6381E0165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0F0B81C-322C-43E8-BCB4-27C4437D40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7DAE8BE-AFA5-4605-8FB0-24FFE9A28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CF9337-98D8-4732-9997-D20F87E5D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B2D85F7-0748-4421-BA49-70EA3913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33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14E64DDD-5A0C-43E4-B8AC-825A47526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C61E510-545C-4152-8D15-802E257BC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B36F6D-55C2-44C1-AFBE-3682D236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B9AA01E-622F-4F5D-8974-6EFB8298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7B3B646-509D-4825-A5A9-9ED2D49C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45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8AF19D-1453-418D-A27D-1A49C64F9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6D8C1A-3403-4867-843C-8CBCDC538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0763CBE-DE0F-49A1-9088-3ED8519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816C857-A974-4F21-B931-4B73A1C79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BC7E0B-B000-49FB-8E33-4849EA62C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671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554A4D-FEDC-4682-B72A-005C9A8E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8D3148E-F6FB-4621-8A2C-41772E603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FFE7C6-115C-43E0-A09F-36090F14C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606AFD0-C00E-4BED-B11F-FD4568920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69D3C5C-907D-4F75-8960-34B8B8312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539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7C6142E-E702-4673-A976-86C8C88D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F3B3D8-88E6-4EF9-824E-5B30E3899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3F3D56-6745-4F37-91DF-B581183B5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CCA3E6-31AA-4E4E-93C9-E06C6AD9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28F4F5C-DD62-4E73-9831-D0A1623A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6D6A54-8D7E-4EFA-BFA2-98E50C4E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20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E9429A-4700-4B8C-90D7-56EB75F5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1E34C4-CC28-40EE-BA96-34A85B3AA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A04865E-E094-41B1-8384-02D6EB152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46865DE-F302-4B5D-B0D2-29732E5F7A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CD60A11-18C8-42C6-A7E2-EE0E01C61F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F505B37-F0BC-4D05-B518-6B3DA529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73BD9C3-2681-433A-9553-8353FB67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BC9D2D0C-7A61-4FC6-83CB-5189BA603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5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14011E-FC12-4E42-8E95-50DA11BD6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04A757F5-5376-42E9-90B8-568520E7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446E88B-B0F2-413A-BF7B-AE8AFF5D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BB8D389-DDBA-434F-ADAE-CB91D4A77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261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98B8222-4F0A-4B9B-80F4-1C30AB803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C3F5B3E-5F37-4731-9716-2ED6E6B1C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90D1805-B3E1-4DA4-870B-C94A08A66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33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DCBB12-FA25-450F-B30B-F6A49CB5A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31A992-488B-4354-8066-1EBEF328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078A17-698E-4EF3-9D4E-AC9705D1A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542343E-29F5-4368-80D3-6672321E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C09B2C6-7446-48E9-80C2-8D69F204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FF07C4C-5C0A-498F-9143-77EE3B871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694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E6F3CCF-663B-44B9-A876-7F59D346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F5FA87D-D17B-4C4E-92A1-503041961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743032B-A7EF-416F-B2EC-F200B9E52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BEACDDD-CBDB-4B43-AAD5-7B5E8E00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C0524A-CCC9-46B2-B450-A89802FA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892CA52-5430-4286-99C8-A753B94E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151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6577F1F-AB3A-4373-92CF-CE73D8AA4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0DDCC38-B929-4789-9242-461DA8C38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3DA5D1-D44D-4855-A9C1-55C220E099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3BD38-2778-4AD3-8B18-BB2D32990DBD}" type="datetimeFigureOut">
              <a:rPr lang="el-GR" smtClean="0"/>
              <a:t>23/11/2020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B594BB3-AF85-4F06-9174-766771787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27A9AF7-75AD-43E5-B4C3-AF3C9B1A5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D14A-804A-4B68-B9BB-BC983DCA6CC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252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1A0633-5666-470C-ADF3-F66CFE9B3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49732"/>
            <a:ext cx="3932237" cy="1597980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latin typeface="Arial Black" panose="020B0A04020102020204" pitchFamily="34" charset="0"/>
              </a:rPr>
            </a:br>
            <a:br>
              <a:rPr lang="el-GR" b="1" dirty="0">
                <a:latin typeface="Arial Black" panose="020B0A04020102020204" pitchFamily="34" charset="0"/>
              </a:rPr>
            </a:br>
            <a:br>
              <a:rPr lang="el-GR" b="1" dirty="0">
                <a:latin typeface="Arial Black" panose="020B0A04020102020204" pitchFamily="34" charset="0"/>
              </a:rPr>
            </a:br>
            <a:r>
              <a:rPr lang="el-GR" b="1" dirty="0" err="1">
                <a:latin typeface="Arial Black" panose="020B0A04020102020204" pitchFamily="34" charset="0"/>
              </a:rPr>
              <a:t>Εικονόλεξο</a:t>
            </a:r>
            <a:r>
              <a:rPr lang="el-GR" b="1" dirty="0">
                <a:latin typeface="Arial Black" panose="020B0A04020102020204" pitchFamily="34" charset="0"/>
              </a:rPr>
              <a:t> για το</a:t>
            </a:r>
            <a:br>
              <a:rPr lang="el-GR" b="1" dirty="0">
                <a:latin typeface="Arial Black" panose="020B0A04020102020204" pitchFamily="34" charset="0"/>
              </a:rPr>
            </a:br>
            <a:br>
              <a:rPr lang="el-GR" b="1" dirty="0">
                <a:latin typeface="Arial Black" panose="020B0A04020102020204" pitchFamily="34" charset="0"/>
              </a:rPr>
            </a:br>
            <a:r>
              <a:rPr lang="el-GR" b="1" dirty="0">
                <a:latin typeface="Arial Black" panose="020B0A04020102020204" pitchFamily="34" charset="0"/>
              </a:rPr>
              <a:t>γράμμα  Τ </a:t>
            </a:r>
            <a:r>
              <a:rPr lang="el-GR" b="1" dirty="0" err="1">
                <a:latin typeface="Arial Black" panose="020B0A04020102020204" pitchFamily="34" charset="0"/>
              </a:rPr>
              <a:t>τ</a:t>
            </a:r>
            <a:endParaRPr lang="el-GR" b="1" dirty="0">
              <a:latin typeface="Arial Black" panose="020B0A04020102020204" pitchFamily="34" charset="0"/>
            </a:endParaRP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E6367630-A59E-483B-A156-1764A11ED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672" y="178097"/>
            <a:ext cx="5628443" cy="6471278"/>
          </a:xfrm>
        </p:spPr>
      </p:pic>
    </p:spTree>
    <p:extLst>
      <p:ext uri="{BB962C8B-B14F-4D97-AF65-F5344CB8AC3E}">
        <p14:creationId xmlns:p14="http://schemas.microsoft.com/office/powerpoint/2010/main" val="4191550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045D8C4-4C17-494E-A108-C9CBD7287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9" y="150921"/>
            <a:ext cx="477916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FAA1A94-993F-4429-BF41-4EBE58A8A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636" y="88777"/>
            <a:ext cx="4852035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D1BBC3B-36AB-452E-9B36-E8EE41184C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587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1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7ACD120-7AEF-498F-937C-EA7DC137D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8" y="79899"/>
            <a:ext cx="484774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5097E0-3E35-49DB-B564-E4B0AFC78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55" y="0"/>
            <a:ext cx="4792028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FD87457-5F46-4214-ACBC-845987227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01" y="159798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2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B81D998-BFB1-4F2B-B882-4C6CE06EC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7" y="115410"/>
            <a:ext cx="4920615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2DCAB0-6722-42F6-A853-FD6DB0AC3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05" y="115410"/>
            <a:ext cx="4852035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255F019D-69F1-42E7-B3E3-848B501C1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574" y="0"/>
            <a:ext cx="4822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6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6059472-3DC9-4EA7-BE46-200E7A31E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7" y="79899"/>
            <a:ext cx="484774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38AC06DE-29AC-4D6D-B52E-EFAD9F65A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09" y="0"/>
            <a:ext cx="4903470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36FAFBF9-C91F-4DC0-B61D-756BD5D4E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08" y="39950"/>
            <a:ext cx="4907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0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FCF7E5-0C0E-42E6-A431-D999B28B4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719"/>
            <a:ext cx="4849206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5AA91A45-0414-4967-BEF7-6744F145D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391" y="248575"/>
            <a:ext cx="4852035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D5821C-65A8-40BB-87D0-08C94C3D0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85" y="0"/>
            <a:ext cx="4852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3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1784D12-C5D4-4958-A31B-A1BE9998D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5" y="115410"/>
            <a:ext cx="4817745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106D6FF3-7D34-4EF9-A479-DFB8C5272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456" y="328473"/>
            <a:ext cx="4852035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95863E2-9AAC-4232-961F-94BB2274C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51" y="0"/>
            <a:ext cx="48477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4C1FB50-7461-407F-B2A1-0C4199347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65"/>
            <a:ext cx="4847749" cy="685800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16C38B2-3176-4CEA-AF3B-D06E2DF86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862" y="133165"/>
            <a:ext cx="4877753" cy="685800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D1B13B-8A43-490E-BF0A-25A4BD3A3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76" y="55485"/>
            <a:ext cx="49034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1403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</Words>
  <Application>Microsoft Office PowerPoint</Application>
  <PresentationFormat>Ευρεία οθόνη</PresentationFormat>
  <Paragraphs>1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Θέμα του Office</vt:lpstr>
      <vt:lpstr>   Εικονόλεξο για το  γράμμα  Τ τ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Εικόνες για το  γράμμα  Τ τ</dc:title>
  <dc:creator>ΣΟΦΙΑ ΤΣΙΓΑΡΑ</dc:creator>
  <cp:lastModifiedBy>ΣΟΦΙΑ ΤΣΙΓΑΡΑ</cp:lastModifiedBy>
  <cp:revision>3</cp:revision>
  <dcterms:created xsi:type="dcterms:W3CDTF">2020-11-23T17:36:49Z</dcterms:created>
  <dcterms:modified xsi:type="dcterms:W3CDTF">2020-11-23T18:11:29Z</dcterms:modified>
</cp:coreProperties>
</file>