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0E996-B83C-45C0-8B46-F7DE7345D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17B0F9-F998-4187-92D2-3786EDF9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A72B7F-235B-4B69-9C99-93748D1F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E97849-8395-4D54-B7C9-EC3B8B79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78BAD0-C7CD-4DBC-B5A8-4BFF16CD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93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9F5556-E06C-4C4C-91DD-E3456920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789E2F-EE38-4B9D-8BB2-A8D09511F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C2AAE3-B591-4DCE-966A-719822AF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D443A8-79AF-495C-B538-56EA4B8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D7E85D-CDE6-4813-AE35-527B871F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2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CA848A6-88CF-43DA-8DC5-85DDF90D4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0D0E4A9-BB60-4E93-A803-DD56A443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2DDC7D-8C16-4A22-B985-BBA6EF0F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EB9504-0D15-48E8-83DB-FA549E2D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981684-DBA1-4C95-9EF7-6437AA2A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1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6E85ED-145E-4172-BA63-D05DAD90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6C9276-B37B-415D-BC69-FAC83A12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ED7CCD-3D21-4B50-B9D7-1095BA28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54CE6D-581B-4A8E-BBE8-52446A1E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8DFCE0-F7AB-481A-BC9C-FA80FCB7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1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0A6A1-5159-43B2-90F9-1A3376DF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4DD823-5EA9-4A12-AAB3-216ED6A21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89461F-F735-468E-80F2-82BCACA4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DDBF59-53EF-4D97-9F70-1BF3B49D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87A006-3007-4275-8906-96335BBD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4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87130B-F8BE-4053-B266-7F70BFD9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E763DA-58CA-4F5A-8790-9485170D3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28F0C9-C8CD-4511-BF85-BB30E5AE9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8D37E43-4608-422B-9F0D-46D4A23A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B4D140-54A7-43DA-AC7B-A831B267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D713B3-C35B-40E9-9425-C2CB37B5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44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23AD4-E034-45C1-B4EC-75E97111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C2AD18-CC5A-4C25-8B8E-9A6CE2634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D1C16AD-72AA-4261-A0F0-797BB05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12EE13C-BEE0-491B-ABA9-68F0F07DD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A187A37-FD59-45CF-9CDC-9A0F63079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2A2C693-DF8F-40A4-8324-5EFF5130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921F56F-756F-41DC-ACB1-E1BA342F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FAAB6E6-07A1-455D-AF5F-715F270A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31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F1B91A-210E-4160-950F-3C1452E4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577E267-1088-4049-888B-859E43EE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9177DC-61D8-4F46-BE0D-091EFED9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8A87874-105B-4472-8B59-07186A7A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64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000841C-8B5E-4C34-A177-22D6DA82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B8A4182-588E-4D0B-AD7A-49208204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13693FB-6CAD-4B30-95B2-A0D7A2B1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98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E8426-B297-4D54-82A6-2CD0AE29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9AEAAA-BFBF-40CC-A742-4E5FDDCD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C3229E-1B09-4AB0-BC16-4A5707BDD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5EDF388-5A7B-4CD9-89D2-49E8DF65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79AE270-4A9C-4C12-8F70-A5B6E412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AA15EE2-1C54-4002-87D8-59DAB018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70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F5462A-FB06-41D6-8471-A982D0CB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4E2F6E8-A427-4FB2-99A4-C8F950E73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128B31-E3C6-4553-A9A3-7E23D99A1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8FAFB1-A623-4DAF-9EC1-6E8C8831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A4BF42-4B0B-4ABF-97F1-DA945E26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4DB22A-0BEC-4FF5-8FF7-2267104B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15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99DCFAA-57EE-4DF2-B4F8-0097A3C8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D3FECE-7FFE-4A4A-A5DA-4D53D5ED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1F34E6-6E9F-4D6D-BFC0-EF89537EB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1309-104A-47F2-A27E-A0720D5A61B3}" type="datetimeFigureOut">
              <a:rPr lang="el-GR" smtClean="0"/>
              <a:t>28/11/2020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6D0C74-41C3-4EA6-A5EF-8D6124D5E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66F094-6171-4BAC-8804-E1A6D5988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EF89-B2EF-484D-9C6A-5893B0EAD0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826479-B0B9-44B6-9C69-50E4078C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2920" y="1122362"/>
            <a:ext cx="5945080" cy="2934733"/>
          </a:xfrm>
        </p:spPr>
        <p:txBody>
          <a:bodyPr/>
          <a:lstStyle/>
          <a:p>
            <a:r>
              <a:rPr lang="el-GR" b="1" dirty="0"/>
              <a:t>Το  γράμμα  Χ  </a:t>
            </a:r>
            <a:r>
              <a:rPr lang="el-GR" b="1" dirty="0" err="1"/>
              <a:t>χ</a:t>
            </a:r>
            <a:br>
              <a:rPr lang="el-GR" b="1" dirty="0"/>
            </a:br>
            <a:endParaRPr lang="el-GR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CF652C4-7EB7-46D2-9016-685C988B1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2" y="997184"/>
            <a:ext cx="2857748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5A1EE3-2BFA-4034-B69B-06B7D03A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" y="0"/>
            <a:ext cx="4850261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BBD78F-DCAE-41AF-8612-D9A1313C0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88" y="88777"/>
            <a:ext cx="4849091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6308C9-BDE1-4081-88B1-9870E1082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85" y="0"/>
            <a:ext cx="485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9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14954C-A259-4261-9C82-57D8EB49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7" y="97655"/>
            <a:ext cx="4877753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659AC7-7DA4-47D8-806D-2C12609A0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29" y="0"/>
            <a:ext cx="4877753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6825F0-436C-41F5-8C84-0DCE6133E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56" y="48828"/>
            <a:ext cx="487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A5052C-E63A-41FC-AB80-344F5AC47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7" y="257452"/>
            <a:ext cx="4852035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A73068-0D90-4B37-AB89-4535D35BC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2" y="142043"/>
            <a:ext cx="4851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55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Ευρεία οθόνη</PresentationFormat>
  <Paragraphs>1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Το  γράμμα  Χ  χ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 γράμμα  Χ  χ</dc:title>
  <dc:creator>ΣΟΦΙΑ ΤΣΙΓΑΡΑ</dc:creator>
  <cp:lastModifiedBy>ΣΟΦΙΑ ΤΣΙΓΑΡΑ</cp:lastModifiedBy>
  <cp:revision>2</cp:revision>
  <dcterms:created xsi:type="dcterms:W3CDTF">2020-11-28T18:04:48Z</dcterms:created>
  <dcterms:modified xsi:type="dcterms:W3CDTF">2020-11-28T18:48:49Z</dcterms:modified>
</cp:coreProperties>
</file>