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E89BCA-4722-4FE8-95CB-E0C9D54C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0E70A2D-F84F-4A69-A6C0-31F77DAB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273215-CE13-441C-A481-1FBDBD76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D02F69-5B0F-4981-9816-C71A6FB2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7CF2C0-5DA8-4774-8D4C-16F08C5F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8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B740BA-3C4E-4060-876D-4D9EBE28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223032-A3E8-41BB-8A5F-EA1D744D3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DD3FDA-E59D-461D-ABF0-D153DC21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E32A18-37B7-4A74-A485-D8972907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A5BA53-18C5-4BEE-BEAC-DF8CA710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5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A9B628-278C-466A-825C-02454097C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9543EC-1B42-4AF6-A5AB-A838875DD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5ABA52-D398-48F2-B97A-BCBC7E49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5E693E-B933-428F-B277-119A914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CAE9A7-E96E-4F50-B4E6-A3816071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74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EEFBE4-8CBD-4112-ABC0-9C6E8F82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69BA6B-A626-4A7D-B89B-DBC8C0DB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BE7050-7FAA-434E-9C7D-82F01608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08F707-CE84-4761-8A24-0AC258FF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C1A5CA-3293-4A0A-8C21-39112720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3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2AA89F-F49E-40C1-905B-CA7F60AE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A2109F-7686-492B-85CA-C43F4318B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899AF2-FC6C-44DC-A5FE-07F25D16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2F21CF-C230-4C99-9632-2981023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5C793B-22FE-4DC0-9330-4C75B478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3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01C84-C24E-440A-8428-AA158FBE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D0B09C-C313-4C36-8E46-B816A2A3B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94E051-869B-4044-89DA-5750C832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7D47A0-EEE8-4AC7-BE96-0A4746E0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7263EAA-1B83-436C-A6BA-EAF4A5FE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547EB80-25F9-4B91-B390-6A10E514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7E1276-44DA-4A07-9FD9-AC07E785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666E00-51D1-42D6-B3E2-EF7AEE19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3DE9B3-FCCE-46B5-B089-E6749F6E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D81AC0-E3BD-4E76-860D-D736ED634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276621-CF22-4AD1-B665-BE071C89D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7152D4E-3522-4C6F-9ECB-C5AEE9CF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E3CDC40-2DC6-4C7D-9DC1-EF4A014A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846857-CFF8-4816-9003-122429D0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78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21EA35-A6E9-49A3-814A-8657846D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EF7993E-69AB-49B5-B792-7E5753AA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DBDCB2F-F7DE-461C-A3D4-C00DC732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100F39E-F787-4C8B-A3C5-B25EDFBB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1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066D72-8971-4762-BF85-A07B0BE1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D1A766-25A9-459A-B34A-ADA9DF25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21DBBF-48B8-4644-9206-B4A1FDC4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4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828A8-A6A0-4590-A6A3-1B5C0525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6E1B7E-8C91-4897-AD2F-114DAFB7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695D1B-CB76-4C66-AAE0-96E3176DC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E22119-02B2-430D-98AA-7283F5CB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51DE49-9059-41D8-9D5A-2E3C3A37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F17224-3F31-4E8E-898F-E605C1D6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57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407930-52A8-441F-91FC-098B939E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464A1C4-7313-4D7A-969A-5E61D409F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951A46-E935-42C8-9049-D0F01F78A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993186-6B59-4D7B-86E6-6B16FF7F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C44CE5-DD9A-4419-A7DB-B6BCD776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7E097C-A6C9-404D-ACD4-54CF060C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9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220580-EA6A-4308-9492-1D3081A0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2687C5-A1B1-4729-8F53-04B02748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A50FCC-D796-41E6-8F79-28E8E5038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4C7A-9F50-4A3A-947A-3A4688C1635E}" type="datetimeFigureOut">
              <a:rPr lang="el-GR" smtClean="0"/>
              <a:t>18/12/2020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2D42E7-CAFB-4251-A3AF-5F8E84CBF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6030B0-D021-45DA-BC88-240D41DC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ADDF-E1EF-4B9B-A7D3-9A8507EAEC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3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8B86E5-1715-4AD8-8A6C-188B1386B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2270" y="1122363"/>
            <a:ext cx="5525729" cy="2387600"/>
          </a:xfrm>
        </p:spPr>
        <p:txBody>
          <a:bodyPr/>
          <a:lstStyle/>
          <a:p>
            <a:r>
              <a:rPr lang="el-GR" dirty="0"/>
              <a:t>Το γράμμα Ζ </a:t>
            </a:r>
            <a:r>
              <a:rPr lang="el-GR" dirty="0" err="1"/>
              <a:t>ζ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8710EE-E91E-433F-AB4E-3FDC665B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764AD8-0AFA-4F2A-AF48-13F094329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" y="0"/>
            <a:ext cx="4800600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4FB34F-BBD2-4C18-8DFA-5BC53EEB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25" y="0"/>
            <a:ext cx="4847749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705A78E-3790-49BA-B92D-1EA2A45A9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14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D37862-D0DB-4102-9816-195486D2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203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103278-D0C6-4745-96F3-3CC63F81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27" y="0"/>
            <a:ext cx="481774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03777B8-FA07-41FE-8F4E-05626F1F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32" y="0"/>
            <a:ext cx="492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0B069F-9315-4741-834E-5846DBBD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0"/>
            <a:ext cx="4826318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BEC6A1-A010-42F2-A1AC-63046BD7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3" y="0"/>
            <a:ext cx="4877753" cy="685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2CC9D3C-0B6D-43EA-8FC3-9CEBC1692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72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64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Ευρεία οθόνη</PresentationFormat>
  <Paragraphs>1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Το γράμμα Ζ ζ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γράμμα Ζ ζ</dc:title>
  <dc:creator>ΣΟΦΙΑ ΤΣΙΓΑΡΑ</dc:creator>
  <cp:lastModifiedBy>ΣΟΦΙΑ ΤΣΙΓΑΡΑ</cp:lastModifiedBy>
  <cp:revision>1</cp:revision>
  <dcterms:created xsi:type="dcterms:W3CDTF">2020-12-18T06:32:52Z</dcterms:created>
  <dcterms:modified xsi:type="dcterms:W3CDTF">2020-12-18T06:36:07Z</dcterms:modified>
</cp:coreProperties>
</file>