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A68BB-5708-4B42-A420-A09FCD29F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F8D2469-A73D-4388-81B5-AD9484C06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503D11C-4230-426C-A138-A21B5856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F5861B6-7424-40B3-9C84-15B556DE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F569B1-856E-4300-9494-50ECAC82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16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6DFF54-B553-41A1-846E-D218741B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EE27CB-E925-4150-9B4F-E193B893D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CD1CAAD-19B6-4B4E-83B0-7360F7AC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7374320-2F6E-41D9-B9AE-13375479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F08E46-86C6-4E73-90BF-29B42E451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31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022A4F3-B9E9-4C23-B9CD-C7BC143C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7D8E0F2-9D32-4B2A-B488-C710E8276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BC63F1-FEA0-4B32-92F9-5F68B0C3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6F1CF6-2840-4BBE-8FB4-0522D8EAA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B78D7F-CD30-40CB-93FF-9AF556B6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2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AE4B6F-F77F-4E5C-AC5D-64EC2E22F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43F94A-6C25-451A-B948-E86DE3AB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6ED23C-0AB3-4F0C-BB8B-FC8603AE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921C86-7F50-4860-8615-AFF63D59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4D462F-049A-490F-90F4-6980A86D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82743D-8BA5-46D5-9731-F92264B56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5FE04AD-A2ED-4B34-BEB5-39FF24530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E326D5-883B-4E32-93E5-EAA9F627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C40EEC2-91A8-4D82-8374-8F0D3E9A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0AF59E1-A64C-494F-A373-7312B613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539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799FB6-743E-456C-A5E3-2A78FB68B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090922-2572-40E3-9FD8-C288DE303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F5FD873-78BE-4940-B10E-3B2F3A824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83CC134-E9C4-4A1B-9976-0302FFD7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BE85893-8B2A-4CD1-A509-E6C36536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1518594-54D6-404E-B437-E68DB7AD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10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907052-245D-4402-BDD7-1690D442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A38F44-E1C7-4609-B537-FD5593820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6D00DF-7CCB-42F9-B5A2-FB8D78EE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B16278E-2435-4A69-930B-258D07442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598B810-5374-46F9-8DF3-943F18B64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591104D-2C29-47A8-BCC6-EFEAA69A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BD466C3-603B-43F3-A016-D9A7A46AE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CA8BB88-CAA1-4F18-8E35-5FF059EE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42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8761DC-D808-467C-B509-2FB3D6EC5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3B19728-721D-4FA3-9D0C-DFC070A1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F193C6D-540E-40DC-BCAB-CB3B2CBF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760FD8E-20BA-42E3-BBA1-A98E4561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29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A14B875-05B1-4E5E-B22C-3C139FDA5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9704FA5-BD28-495F-A86D-103CCFFA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7B2660-A88F-4113-9744-E95FF262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83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0A927F-CF2F-429C-A479-580B3A63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3991CB-5CE9-407D-A79B-8E97C9F2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390E3D7-46A1-452C-B090-3323C3C50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47B550-E0C0-499A-B01C-2A06A3D5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811C0D-7F7A-47FF-A5CF-A4794D1A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D449E8C-03B5-4379-AF98-7DFA7D0B4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941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A97AB0-7423-44DB-A7B7-D89B6764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A0E7AC5-21E2-45B5-824E-241EB0658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B5EC2D4-D4DB-4BA6-A9E3-4C8A14A13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B820C44-5946-4D7F-99E6-AFE53710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674D206-9698-47E0-874B-CF6E6D56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3EC302D-E064-41E1-AA9F-F28EDA5E1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941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C3F1CFC-9D2F-4D73-B412-E9E46D006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20B3A0-13A1-4416-BA0E-A280A7E85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6C7BF0-BB25-444D-B15D-6E9BEFCA1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6D436-9563-4523-9DED-BD2AED4E5B30}" type="datetimeFigureOut">
              <a:rPr lang="el-GR" smtClean="0"/>
              <a:t>17/12/2020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6D57C9-9C01-477B-97E6-E5D036301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30317C-7145-4D10-931A-0614665A8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6431-4AD0-442B-93DA-359049360C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69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8B630D-6252-476F-8668-765201F48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b="1" dirty="0"/>
              <a:t>Ο ΒΙΟΛΙΣΤΗΣ ΒΑΤΡΑΧΟΣ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4BD1DC-D719-4EA1-A1D2-3A210E05B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b="1" dirty="0"/>
              <a:t>Συνοδευτικές καρτέλες</a:t>
            </a:r>
          </a:p>
        </p:txBody>
      </p:sp>
    </p:spTree>
    <p:extLst>
      <p:ext uri="{BB962C8B-B14F-4D97-AF65-F5344CB8AC3E}">
        <p14:creationId xmlns:p14="http://schemas.microsoft.com/office/powerpoint/2010/main" val="48008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5D9B4A1-BC56-4B1E-BACA-6A567CD70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1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48C8444E-46EC-4B60-814E-E40B50375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8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9C265F00-D4E1-4E0A-BF9C-0448ED0AC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5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173AFB9-E1A7-460D-AB72-AFB206B1F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E935764-080D-406E-B454-BA495E558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98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Ευρεία οθόνη</PresentationFormat>
  <Paragraphs>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Ο ΒΙΟΛΙΣΤΗΣ ΒΑΤΡΑΧΟΣ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ΒΙΟΛΙΣΤΗΣ ΒΑΤΡΑΧΟΣ</dc:title>
  <dc:creator>ΣΟΦΙΑ ΤΣΙΓΑΡΑ</dc:creator>
  <cp:lastModifiedBy>ΣΟΦΙΑ ΤΣΙΓΑΡΑ</cp:lastModifiedBy>
  <cp:revision>1</cp:revision>
  <dcterms:created xsi:type="dcterms:W3CDTF">2020-12-17T07:20:53Z</dcterms:created>
  <dcterms:modified xsi:type="dcterms:W3CDTF">2020-12-17T07:24:11Z</dcterms:modified>
</cp:coreProperties>
</file>