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7B47AF-D950-48E3-A0CB-0097C8D1B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942298-12F6-4A48-B4D7-8C04D8B1F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56BA0A-4682-4E88-8D37-E27DF969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F8C272-489E-4CE4-BE5A-50CEFFAF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CE62E7-AED4-4080-BF7C-FE2CAC83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72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C142D-D651-4589-9C8D-B9ADCDEA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FDD860-BE22-42E0-810A-6FE68DD5A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83FBCF-4AAB-4DB9-9017-6652490F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C81C43-CA9A-4949-8344-FB500A3E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B688F2-FD14-4234-AE5A-BF71C428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77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967A20-BB0E-4BBA-9E4D-731758EF7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D00AA04-F02C-407A-9D01-2E6DF4833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EB7AEB-EB7E-4677-B545-AC9A11C5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152CB8-3BCF-43B4-8449-B6409F8F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F5B57A-FD21-415C-830F-628FF692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06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1AAC65-8AB2-411A-AF5A-5BD1595C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EDF4A2-907D-478A-B69D-43465AEC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C7A1ED-F5A2-4BD6-BC56-AD219FB5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64E216-9AFA-469D-A02B-D122F48C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81F4E0-DD8D-4E2C-B1F2-6B3A3522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37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FE2EA-233F-4009-B4B2-C87C278F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C4E458-6AB8-4D07-BA23-F48EEAA9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587A21-918F-424E-93E6-14A3E29F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66F080-635C-49FB-AF39-ABF9532B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A306FE-BD08-4A6A-BBA6-5F2DC51A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8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33A499-56A6-47D1-B0F3-3EBA6DEE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1EF70-1A6F-481C-90B7-54645C149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5496A7-E847-480C-84A2-5652BFAEA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CCEC6B-EB6E-4A96-BC33-48041527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466377-8B11-412C-8200-70CDD3DE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05DF5F-9DAB-4D3F-97CA-2F9C5183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3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E32ACD-4E27-4258-863E-8970E43C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C854634-F6A4-43A3-9711-EC1DD3F2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F293D9D-2817-4ADD-ADF1-82A2392B9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00AC787-2CAC-4EBE-BC90-E8AF6F175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7072CF1-3625-49DB-9DCA-FB5F0B082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C9D4B6-9B7C-412B-9368-65967A6E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377B687-5118-4923-8EFD-EFC1FD14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D813CCA-F5B3-47CC-AC25-55A1C36B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18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39A4B6-8275-4A91-BD29-6BE1526F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57B4A8E-3C2D-47AF-BA32-D9114DD6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FCE1D83-D24F-41DC-AD0D-F9200A18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E1E86BC-25F7-4B4D-8C17-876854A2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11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D923463-724B-46F5-8272-0088514D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26294FF-DB31-4529-856A-B1D5357D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35B0C3-F8F1-4F95-850C-99BBB3DC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33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63EF94-EA5F-4B0E-BE38-0A72EBB5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BBC61C-D0E3-44B7-ACC1-BEBF2451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C349EB-7C23-4F03-9E94-38E36B033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FEF710-D0F0-4AFD-AAB3-8949111B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B6EE5A-9F22-4634-8591-1193A5D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0E2E4C-F919-4BC6-BFA6-C0C11A35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56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DBA34A-7130-4BF6-8CF7-886CBAD0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19C691A-7A36-43CD-8D70-1EA03E005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28F706-AFA7-4544-9FD0-FD161F5B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CD1884-AE76-4775-980B-5EA3C360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D2B7E1-B2B2-4788-BEA9-2B571EEC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BF95EF-26B6-48CE-90DC-B6D8E1F7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69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6AB488E-8EC8-4FCA-A9BA-4638249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389AAE-D93B-4A3A-AABB-B3FEB9D9B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D1A584-9A32-4661-AA78-94B11FE67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5B08-0C46-4C54-9AA5-03EB0847A893}" type="datetimeFigureOut">
              <a:rPr lang="el-GR" smtClean="0"/>
              <a:t>21/11/2020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EA30EE-0AB1-440C-A676-FEF851BF0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35D9C9-8E5C-446E-BAA0-7A0B4B32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420D-4736-4F91-A6A6-20482E78D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8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8526C-6671-4850-BD6C-4C83488C1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961" y="2604654"/>
            <a:ext cx="6248075" cy="1260763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ΛΕΞΕΙΣ ΑΠΟ Δ  </a:t>
            </a:r>
            <a:r>
              <a:rPr lang="el-GR" b="1" dirty="0" err="1">
                <a:solidFill>
                  <a:srgbClr val="FF0000"/>
                </a:solidFill>
              </a:rPr>
              <a:t>δ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C853D6-0A40-4F51-84A2-1DBCFBF3E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0" y="138545"/>
            <a:ext cx="4822031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87B4C4-F4FD-44B0-84D5-135187D85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2" y="0"/>
            <a:ext cx="484774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D60A84-F380-4EF9-9C56-8575DF992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88" y="166255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0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9806E9-3D58-40C2-8AD9-81FCF264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7" y="263236"/>
            <a:ext cx="4826318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65495F-BEE4-4962-89FD-89AA40ED7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82" y="0"/>
            <a:ext cx="485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C4A49F-E7C9-438D-AF48-D9152DED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4" y="138545"/>
            <a:ext cx="4852035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8BD3FE-BB64-495C-9C19-7D2BDD918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60" y="138545"/>
            <a:ext cx="4894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CC9BCD-7282-4A74-A996-BF2510F0A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0"/>
            <a:ext cx="488203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A1BDEAF-21EE-4450-81BA-F2964939D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5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057953-59BA-4F66-A926-0D157EE50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55"/>
            <a:ext cx="4852035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F883C9-34AF-48C3-A31C-7E75835A3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055"/>
            <a:ext cx="487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38D220-A3E1-47C8-AF11-66B374D9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3" y="0"/>
            <a:ext cx="4822031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B80F4B-FF69-4A85-B3C8-A119E148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1" y="0"/>
            <a:ext cx="4877753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E739C21-B3E0-419B-9D99-55771AC9F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62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03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Ευρεία οθόνη</PresentationFormat>
  <Paragraphs>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ΛΕΞΕΙΣ ΑΠΟ Δ  δ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ΛΕΞΕΙΣ ΑΠΟ Δ  δ</dc:title>
  <dc:creator>ΣΟΦΙΑ ΤΣΙΓΑΡΑ</dc:creator>
  <cp:lastModifiedBy>ΣΟΦΙΑ ΤΣΙΓΑΡΑ</cp:lastModifiedBy>
  <cp:revision>2</cp:revision>
  <dcterms:created xsi:type="dcterms:W3CDTF">2020-11-21T08:01:51Z</dcterms:created>
  <dcterms:modified xsi:type="dcterms:W3CDTF">2020-11-21T08:19:15Z</dcterms:modified>
</cp:coreProperties>
</file>