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AF48D0-9C77-4BEF-BBC2-37606D48E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6A16883-B906-4F8B-92FC-1EDDEAC3E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3142A4D-54D1-4852-8DB1-F6A0B1BFE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7B6F-FD79-430E-8530-86D47D1DEB7C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7FFC632-507B-4054-99AD-03BE5CF5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0FF76D7-21AB-492D-96CB-659DE70E7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078A-F34D-4682-81D9-955EFD3735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9298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6D6BF2-62AD-47FC-BAE6-C093456B3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6CDEF2B-E529-4193-BD83-C192A6764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10C8BF7-23C4-4C18-9378-EB829DFDF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7B6F-FD79-430E-8530-86D47D1DEB7C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DAB0C2E-B929-449C-B799-066BEAA65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AF9A8AF-BB1F-4434-B3AC-39D7A9A40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078A-F34D-4682-81D9-955EFD3735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573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35C7577-E340-4724-A1D7-76DB857F26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9C3763D-71F1-436B-BA39-3194E6E4E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D32F0B4-AC47-43E2-AC78-FC786DA70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7B6F-FD79-430E-8530-86D47D1DEB7C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5F892FF-403D-4CD8-928A-E2F291147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6CD14AF-A34A-4AC0-8FDF-26E7D4E6C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078A-F34D-4682-81D9-955EFD3735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263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EDB2B3-6B70-4C15-B6BA-F75523C5B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59B52F1-5830-4B06-9491-FFDF9EA4E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555E68D-3FE8-4A3F-AA1A-B73F594C2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7B6F-FD79-430E-8530-86D47D1DEB7C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1308F7E-F47B-4073-AF03-E9CEF93C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FE01429-BD84-4AC6-8ED4-1EBCBA76C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078A-F34D-4682-81D9-955EFD3735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46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FBE574-04CD-42F1-8535-E30024E60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17098F5-D9A6-4420-9B62-38A27B52B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617D9A1-958D-49D0-BD9D-C66FB1503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7B6F-FD79-430E-8530-86D47D1DEB7C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8038D61-3B24-4DC5-B85A-32F56C9F6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8CF435F-DB76-4693-A63D-FD51AAFE3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078A-F34D-4682-81D9-955EFD3735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763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4D0ADA-5910-42D1-9123-4B756DFE1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FC68681-E6B2-4E72-9175-89FF618944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B875698-E6D0-4019-A90B-EFFD7D2E4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F052EFD-DF4B-4C6E-9242-DE1149DCF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7B6F-FD79-430E-8530-86D47D1DEB7C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214CBCD-C3AE-4B8D-8F75-E2CF5DED2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4DFA792-FDE4-486F-B20E-960CD8B8C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078A-F34D-4682-81D9-955EFD3735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058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CECA70-73F6-496A-8026-4FC145099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9ACD440-52CA-4672-8E2E-E64735509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936FC7B-2953-46DE-821E-5FC390490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80F1C97-A0EE-4470-8733-F55EAD16C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9595AE35-081D-488E-BE3F-FA31DFEE9D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D7F58FD-8734-4279-87D9-73FF90815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7B6F-FD79-430E-8530-86D47D1DEB7C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A743652-D11B-4651-AAAC-721F77BAE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3D6E7E3-4ED3-4B13-9DC0-DAF6E88A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078A-F34D-4682-81D9-955EFD3735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0826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90DC83-B5FF-4AA8-8FB6-5336FA6E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152D281-2439-4685-B40B-27AF16366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7B6F-FD79-430E-8530-86D47D1DEB7C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93AE338-F9BD-4186-8648-2D4C502CA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6E44E80-7F6C-4A71-8FA7-0C0268D85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078A-F34D-4682-81D9-955EFD3735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334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7AAC9701-2454-484E-A717-B4EF32C07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7B6F-FD79-430E-8530-86D47D1DEB7C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35BD22E8-1A17-4C04-9CA1-1BF0E1971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746C0F2-6AFD-47A9-9408-1BC168184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078A-F34D-4682-81D9-955EFD3735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223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1F76E0-608F-42D5-9EBC-AE3293CEE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AB4ADB5-B257-4ED1-B292-1968F590E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7A46875-BD58-4B9D-AD3E-DC60B0026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2124E93-3153-4C6F-A90B-F00545129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7B6F-FD79-430E-8530-86D47D1DEB7C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E7473BE-84A9-4B78-A731-258B33FC9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2DEFFFF-46C7-4DA9-A4E4-70D1EB1FC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078A-F34D-4682-81D9-955EFD3735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636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1BABDE-EBA2-47D9-9338-EBDE6039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27960AF2-E00A-46E2-83A8-0163601E1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EEAC692-BDC8-4202-8F06-466233128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32FCA61-2B5C-4A57-9BCF-0D87E0725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7B6F-FD79-430E-8530-86D47D1DEB7C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30FF4D9-3C40-4DF5-A912-5B5DD2922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F0459E1-C3F8-49BC-BA77-F11C43D1C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078A-F34D-4682-81D9-955EFD3735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385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5D29A918-757D-4955-A6BC-FEAE0B9F0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FF28BC3-2684-4D3A-B97A-ED127B7BD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2854107-9837-42B5-AB7C-EE1CFE4D7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D7B6F-FD79-430E-8530-86D47D1DEB7C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6FAEC98-13F5-46EE-AE7F-D842C159C5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D2BB7E2-E9A7-4F49-82FC-67B9D4B08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E078A-F34D-4682-81D9-955EFD3735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725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01AE4734-AC14-40AB-8333-53D15493C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889" y="0"/>
            <a:ext cx="80642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28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ACBA6B7-55DD-40F9-A406-751D4C717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71" y="0"/>
            <a:ext cx="9701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83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ABD94E9-9E84-43D8-93F1-6D5DAE4E4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71" y="0"/>
            <a:ext cx="9701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09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45295EB-D48E-4EA5-8CA5-0AD8FB117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71" y="0"/>
            <a:ext cx="9701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5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44A816E-F1DC-4388-A0C7-39697FF37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71" y="0"/>
            <a:ext cx="9701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83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BF03307-B250-48FD-9941-F9582759E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71" y="0"/>
            <a:ext cx="9701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4769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Ευρεία οθόνη</PresentationFormat>
  <Paragraphs>0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ΣΟΦΙΑ ΤΣΙΓΑΡΑ</dc:creator>
  <cp:lastModifiedBy>ΣΟΦΙΑ ΤΣΙΓΑΡΑ</cp:lastModifiedBy>
  <cp:revision>1</cp:revision>
  <dcterms:created xsi:type="dcterms:W3CDTF">2020-11-26T09:03:51Z</dcterms:created>
  <dcterms:modified xsi:type="dcterms:W3CDTF">2020-11-26T09:06:52Z</dcterms:modified>
</cp:coreProperties>
</file>