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5567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Τα βιβλία</a:t>
            </a:r>
            <a:r>
              <a:rPr lang="el-GR" sz="3200" b="1" dirty="0" smtClean="0"/>
              <a:t>, </a:t>
            </a:r>
            <a:r>
              <a:rPr lang="el-GR" sz="3200" b="1" dirty="0" smtClean="0">
                <a:solidFill>
                  <a:srgbClr val="00B050"/>
                </a:solidFill>
              </a:rPr>
              <a:t>παιχνίδια</a:t>
            </a:r>
            <a:r>
              <a:rPr lang="el-GR" sz="3200" b="1" dirty="0" smtClean="0"/>
              <a:t> αγαπημένα!</a:t>
            </a:r>
          </a:p>
          <a:p>
            <a:pPr algn="ctr"/>
            <a:endParaRPr lang="el-GR" sz="3200" b="1" dirty="0" smtClean="0"/>
          </a:p>
          <a:p>
            <a:pPr algn="ctr"/>
            <a:endParaRPr lang="el-GR" sz="3200" b="1" dirty="0" smtClean="0"/>
          </a:p>
          <a:p>
            <a:pPr algn="ctr"/>
            <a:r>
              <a:rPr lang="el-GR" sz="3200" b="1" dirty="0" smtClean="0">
                <a:solidFill>
                  <a:srgbClr val="00B050"/>
                </a:solidFill>
              </a:rPr>
              <a:t>Παίζουμε</a:t>
            </a:r>
            <a:r>
              <a:rPr lang="el-GR" sz="3200" b="1" dirty="0" smtClean="0"/>
              <a:t> ένα …</a:t>
            </a:r>
            <a:r>
              <a:rPr lang="el-GR" sz="3200" b="1" dirty="0" err="1" smtClean="0">
                <a:solidFill>
                  <a:srgbClr val="C00000"/>
                </a:solidFill>
              </a:rPr>
              <a:t>βιβλιο</a:t>
            </a:r>
            <a:r>
              <a:rPr lang="el-GR" sz="3200" b="1" dirty="0" smtClean="0"/>
              <a:t>-</a:t>
            </a:r>
            <a:r>
              <a:rPr lang="el-GR" sz="3200" b="1" dirty="0" err="1" smtClean="0">
                <a:solidFill>
                  <a:srgbClr val="00B050"/>
                </a:solidFill>
              </a:rPr>
              <a:t>παίχνιδο</a:t>
            </a:r>
            <a:r>
              <a:rPr lang="el-GR" sz="3200" b="1" dirty="0" smtClean="0"/>
              <a:t>;</a:t>
            </a:r>
          </a:p>
          <a:p>
            <a:pPr algn="ctr"/>
            <a:endParaRPr lang="el-GR" sz="3200" b="1" dirty="0" smtClean="0"/>
          </a:p>
          <a:p>
            <a:pPr algn="ctr"/>
            <a:endParaRPr lang="el-GR" sz="3200" b="1" dirty="0" smtClean="0"/>
          </a:p>
          <a:p>
            <a:pPr algn="ctr"/>
            <a:r>
              <a:rPr lang="el-GR" sz="3200" b="1" dirty="0" smtClean="0"/>
              <a:t>Ή μήπως να διαβάσουμε ένα …</a:t>
            </a:r>
            <a:r>
              <a:rPr lang="el-GR" sz="3200" b="1" dirty="0" err="1" smtClean="0">
                <a:solidFill>
                  <a:srgbClr val="00B050"/>
                </a:solidFill>
              </a:rPr>
              <a:t>παιχνιδο</a:t>
            </a:r>
            <a:r>
              <a:rPr lang="el-GR" sz="3200" b="1" dirty="0" smtClean="0"/>
              <a:t>-βιβλίο;</a:t>
            </a:r>
            <a:endParaRPr lang="el-GR" sz="32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371" y="423988"/>
            <a:ext cx="3941117" cy="39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4882"/>
            <a:ext cx="4536504" cy="450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677960" cy="56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792748" cy="565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61134" cy="43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426" y="620687"/>
            <a:ext cx="4236566" cy="5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19"/>
            <a:ext cx="3456384" cy="516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436879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Δ1 ΓΛΩΣΣΑ 2020\Δ1 ΦΩΤΟΣ Χριστούγεννα 2019\IMG_20200109_09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23251" cy="432048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Δ1, ομάδα ενωμένη και μες στα βιβλία χωμένη!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187624" y="58772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B050"/>
                </a:solidFill>
              </a:rPr>
              <a:t>Μπράβο μας! Τα καταφέραμε!</a:t>
            </a:r>
            <a:endParaRPr lang="el-GR" sz="3200" b="1" dirty="0">
              <a:solidFill>
                <a:srgbClr val="00B050"/>
              </a:solidFill>
            </a:endParaRPr>
          </a:p>
        </p:txBody>
      </p:sp>
      <p:pic>
        <p:nvPicPr>
          <p:cNvPr id="10244" name="Picture 4" descr="F:\D1 ΓΛΩΣΣΑ 2019-2020\1 ΜΕΝΟΥΜΕ ΣΠΙΤΙ\ΕΡΓΑΣΙΕΣ - ΔΙΚΑ ΜΟΥ\ΦΑΤΣΟΥΛΕΣ ΑΦΙΣΕΣ ΕΙΚΟΝΕΣ\ΜΠΡΑΒ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89241"/>
            <a:ext cx="1907704" cy="1268760"/>
          </a:xfrm>
          <a:prstGeom prst="rect">
            <a:avLst/>
          </a:prstGeom>
          <a:noFill/>
        </p:spPr>
      </p:pic>
      <p:pic>
        <p:nvPicPr>
          <p:cNvPr id="10245" name="Picture 5" descr="F:\D1 ΓΛΩΣΣΑ 2019-2020\1 ΜΕΝΟΥΜΕ ΣΠΙΤΙ\ΕΡΓΑΣΙΕΣ - ΔΙΚΑ ΜΟΥ\ΦΑΤΣΟΥΛΕΣ ΑΦΙΣΕΣ ΕΙΚΟΝΕΣ\ΧΑΡΑ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1376"/>
            <a:ext cx="1259632" cy="128662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707904" y="206084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 smtClean="0">
                <a:solidFill>
                  <a:srgbClr val="0070C0"/>
                </a:solidFill>
              </a:rPr>
              <a:t>Χριστούγεννα 2019</a:t>
            </a:r>
            <a:endParaRPr lang="el-GR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06084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>
                <a:solidFill>
                  <a:srgbClr val="00B050"/>
                </a:solidFill>
              </a:rPr>
              <a:t>παίξουμε</a:t>
            </a:r>
            <a:r>
              <a:rPr lang="el-GR" sz="4000" b="1" dirty="0" smtClean="0"/>
              <a:t> </a:t>
            </a:r>
            <a:r>
              <a:rPr lang="el-GR" sz="4000" b="1" dirty="0" err="1" smtClean="0">
                <a:solidFill>
                  <a:srgbClr val="C00000"/>
                </a:solidFill>
              </a:rPr>
              <a:t>βιβλιο</a:t>
            </a:r>
            <a:r>
              <a:rPr lang="el-GR" sz="4000" b="1" dirty="0" smtClean="0"/>
              <a:t>-</a:t>
            </a:r>
            <a:r>
              <a:rPr lang="el-GR" sz="4000" b="1" dirty="0" smtClean="0">
                <a:solidFill>
                  <a:srgbClr val="00B050"/>
                </a:solidFill>
              </a:rPr>
              <a:t>γρίφους</a:t>
            </a:r>
          </a:p>
          <a:p>
            <a:pPr algn="ctr"/>
            <a:endParaRPr lang="el-GR" sz="4000" b="1" dirty="0" smtClean="0"/>
          </a:p>
          <a:p>
            <a:pPr algn="ctr"/>
            <a:endParaRPr lang="el-GR" sz="4000" b="1" dirty="0" smtClean="0"/>
          </a:p>
          <a:p>
            <a:pPr algn="ctr"/>
            <a:r>
              <a:rPr lang="el-GR" sz="4000" b="1" dirty="0" smtClean="0"/>
              <a:t>κι ας διαβάσουμε </a:t>
            </a:r>
            <a:r>
              <a:rPr lang="el-GR" sz="4000" b="1" dirty="0" err="1" smtClean="0">
                <a:solidFill>
                  <a:srgbClr val="C00000"/>
                </a:solidFill>
              </a:rPr>
              <a:t>βιβλιο</a:t>
            </a:r>
            <a:r>
              <a:rPr lang="el-GR" sz="4000" b="1" dirty="0" smtClean="0"/>
              <a:t>-</a:t>
            </a:r>
            <a:r>
              <a:rPr lang="el-GR" sz="4000" b="1" dirty="0" smtClean="0">
                <a:solidFill>
                  <a:srgbClr val="00B050"/>
                </a:solidFill>
              </a:rPr>
              <a:t>αινίγματα</a:t>
            </a:r>
            <a:r>
              <a:rPr lang="el-GR" sz="4000" b="1" dirty="0" smtClean="0"/>
              <a:t>!!!</a:t>
            </a:r>
            <a:endParaRPr lang="el-GR" sz="4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9168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</a:rPr>
              <a:t>Τα </a:t>
            </a:r>
            <a:r>
              <a:rPr lang="el-GR" sz="3200" b="1" dirty="0" smtClean="0">
                <a:solidFill>
                  <a:srgbClr val="C00000"/>
                </a:solidFill>
              </a:rPr>
              <a:t>βιβλία</a:t>
            </a:r>
            <a:r>
              <a:rPr lang="el-GR" sz="3200" b="1" dirty="0" smtClean="0"/>
              <a:t> </a:t>
            </a:r>
            <a:r>
              <a:rPr lang="el-GR" sz="3200" b="1" dirty="0" smtClean="0"/>
              <a:t>καλά παρατηρούμε</a:t>
            </a:r>
            <a:endParaRPr lang="el-GR" sz="3200" b="1" dirty="0" smtClean="0"/>
          </a:p>
          <a:p>
            <a:pPr algn="ctr"/>
            <a:endParaRPr lang="el-GR" sz="3200" b="1" dirty="0" smtClean="0"/>
          </a:p>
          <a:p>
            <a:pPr algn="ctr"/>
            <a:endParaRPr lang="el-GR" sz="3200" b="1" dirty="0" smtClean="0"/>
          </a:p>
          <a:p>
            <a:pPr algn="ctr"/>
            <a:r>
              <a:rPr lang="el-GR" sz="3200" b="1" dirty="0" smtClean="0"/>
              <a:t>κι έπειτα </a:t>
            </a:r>
            <a:r>
              <a:rPr lang="el-GR" sz="3200" b="1" dirty="0" smtClean="0">
                <a:solidFill>
                  <a:srgbClr val="00B050"/>
                </a:solidFill>
              </a:rPr>
              <a:t>αινίγματα</a:t>
            </a:r>
            <a:r>
              <a:rPr lang="el-GR" sz="3200" b="1" dirty="0" smtClean="0"/>
              <a:t> να λύσουμε προσπαθούμε!</a:t>
            </a:r>
            <a:endParaRPr lang="el-GR" sz="3200" b="1" dirty="0" smtClean="0"/>
          </a:p>
          <a:p>
            <a:pPr algn="ctr"/>
            <a:endParaRPr lang="el-GR" sz="3200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Η Έμπνευση μου είπε να σας πω...δέκα παραμύθια και μισό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8164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ΤΟ ΚΑΛΟΚΑΙΡΙ ΤΟΥ ΠΕΤΡΟΥ ΠΕΛΕΚΑΝΟΥ - ΚΑΛΑΝΤΖΑΚΟΥ ΣΟΦΙΑ | Παιδικά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6724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Ο ΟΝΟΜΑΤΑ ΔΕ ΛΕΜΕ - ΚΟΚΟΡΕΛΗ ΑΡΓΥΡΩ | Παιδικά | IANOS.g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7444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Φιλενάδα, Φουντουκιά Μου | Palaiobibliopolio.gr"/>
          <p:cNvPicPr/>
          <p:nvPr/>
        </p:nvPicPr>
        <p:blipFill>
          <a:blip r:embed="rId4" cstate="print"/>
          <a:srcRect t="6173" r="7407" b="6173"/>
          <a:stretch>
            <a:fillRect/>
          </a:stretch>
        </p:blipFill>
        <p:spPr bwMode="auto">
          <a:xfrm>
            <a:off x="4788024" y="476672"/>
            <a:ext cx="381642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879554" cy="572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743414" cy="562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312368" cy="493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4104456" cy="51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49694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4176464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960440" cy="55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11983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</Words>
  <Application>Microsoft Office PowerPoint</Application>
  <PresentationFormat>Προβολή στην οθόνη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2020-04-06T21:10:17Z</dcterms:created>
  <dcterms:modified xsi:type="dcterms:W3CDTF">2020-04-06T22:56:40Z</dcterms:modified>
</cp:coreProperties>
</file>