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European Countries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France, Switzerland, Germany, Italy, Spain, Denmark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• Capital: Paris</a:t>
            </a:r>
          </a:p>
          <a:p>
            <a:pPr>
              <a:defRPr sz="1800"/>
            </a:pPr>
            <a:r>
              <a:t>• Borders: Spain, Andorra, Italy, Switzerland, Germany, Luxembourg, Belgium</a:t>
            </a:r>
          </a:p>
          <a:p>
            <a:pPr>
              <a:defRPr sz="1800"/>
            </a:pPr>
            <a:r>
              <a:t>• Weather: Mild in the north, Mediterranean in the south</a:t>
            </a:r>
          </a:p>
          <a:p>
            <a:pPr>
              <a:defRPr sz="1800"/>
            </a:pPr>
            <a:r>
              <a:t>• Landform: Mostly flat in the north, mountainous in the south (Alps, Pyrenees)</a:t>
            </a:r>
          </a:p>
          <a:p>
            <a:pPr>
              <a:defRPr sz="1800"/>
            </a:pPr>
            <a:r>
              <a:t>• Character: Elegant, cultured, with love for art and good food</a:t>
            </a:r>
          </a:p>
          <a:p>
            <a:pPr>
              <a:defRPr sz="1800"/>
            </a:pPr>
            <a:r>
              <a:t>• Attractions: Eiffel Tower, Louvre Museum, Palace of Versailles, French Riviera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Switzerland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• Capital: Bern</a:t>
            </a:r>
          </a:p>
          <a:p>
            <a:pPr>
              <a:defRPr sz="1800"/>
            </a:pPr>
            <a:r>
              <a:t>• Borders: France, Germany, Italy, Austria, Liechtenstein</a:t>
            </a:r>
          </a:p>
          <a:p>
            <a:pPr>
              <a:defRPr sz="1800"/>
            </a:pPr>
            <a:r>
              <a:t>• Weather: Cold and snowy in the mountains, mild in the plains</a:t>
            </a:r>
          </a:p>
          <a:p>
            <a:pPr>
              <a:defRPr sz="1800"/>
            </a:pPr>
            <a:r>
              <a:t>• Landform: Mostly mountainous (Alps)</a:t>
            </a:r>
          </a:p>
          <a:p>
            <a:pPr>
              <a:defRPr sz="1800"/>
            </a:pPr>
            <a:r>
              <a:t>• Character: Calm, disciplined, friendly</a:t>
            </a:r>
          </a:p>
          <a:p>
            <a:pPr>
              <a:defRPr sz="1800"/>
            </a:pPr>
            <a:r>
              <a:t>• Attractions: Lake Geneva, Zurich, Matterhorn, watches and chocolate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Germany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• Capital: Berlin</a:t>
            </a:r>
          </a:p>
          <a:p>
            <a:pPr>
              <a:defRPr sz="1800"/>
            </a:pPr>
            <a:r>
              <a:t>• Borders: Denmark, Poland, Czech Republic, Austria, Switzerland, France, Luxembourg, Belgium, Netherlands</a:t>
            </a:r>
          </a:p>
          <a:p>
            <a:pPr>
              <a:defRPr sz="1800"/>
            </a:pPr>
            <a:r>
              <a:t>• Weather: Mild with rain, cooler in the north</a:t>
            </a:r>
          </a:p>
          <a:p>
            <a:pPr>
              <a:defRPr sz="1800"/>
            </a:pPr>
            <a:r>
              <a:t>• Landform: Flat in the north, mountainous in the south (Alps, Black Forest)</a:t>
            </a:r>
          </a:p>
          <a:p>
            <a:pPr>
              <a:defRPr sz="1800"/>
            </a:pPr>
            <a:r>
              <a:t>• Character: Organized, hardworking, respectful of rules</a:t>
            </a:r>
          </a:p>
          <a:p>
            <a:pPr>
              <a:defRPr sz="1800"/>
            </a:pPr>
            <a:r>
              <a:t>• Attractions: Brandenburg Gate, Neuschwanstein Castle, Rhine River, Munich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Italy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• Capital: Rome</a:t>
            </a:r>
          </a:p>
          <a:p>
            <a:pPr>
              <a:defRPr sz="1800"/>
            </a:pPr>
            <a:r>
              <a:t>• Borders: France, Switzerland, Austria, Slovenia, encloses San Marino and Vatican City</a:t>
            </a:r>
          </a:p>
          <a:p>
            <a:pPr>
              <a:defRPr sz="1800"/>
            </a:pPr>
            <a:r>
              <a:t>• Weather: Mediterranean – mild winters and hot summers</a:t>
            </a:r>
          </a:p>
          <a:p>
            <a:pPr>
              <a:defRPr sz="1800"/>
            </a:pPr>
            <a:r>
              <a:t>• Landform: Mountainous (Alps, Apennines) with long coastlines</a:t>
            </a:r>
          </a:p>
          <a:p>
            <a:pPr>
              <a:defRPr sz="1800"/>
            </a:pPr>
            <a:r>
              <a:t>• Character: Expressive, social, passionate about art and food</a:t>
            </a:r>
          </a:p>
          <a:p>
            <a:pPr>
              <a:defRPr sz="1800"/>
            </a:pPr>
            <a:r>
              <a:t>• Attractions: Colosseum, Leaning Tower of Pisa, Venice, Florence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• Capital: Madrid</a:t>
            </a:r>
          </a:p>
          <a:p>
            <a:pPr>
              <a:defRPr sz="1800"/>
            </a:pPr>
            <a:r>
              <a:t>• Borders: Portugal, France, Andorra, Gibraltar</a:t>
            </a:r>
          </a:p>
          <a:p>
            <a:pPr>
              <a:defRPr sz="1800"/>
            </a:pPr>
            <a:r>
              <a:t>• Weather: Mediterranean – warm and sunny summers</a:t>
            </a:r>
          </a:p>
          <a:p>
            <a:pPr>
              <a:defRPr sz="1800"/>
            </a:pPr>
            <a:r>
              <a:t>• Landform: Mostly flat with mountain ranges (Pyrenees, Sierra Nevada)</a:t>
            </a:r>
          </a:p>
          <a:p>
            <a:pPr>
              <a:defRPr sz="1800"/>
            </a:pPr>
            <a:r>
              <a:t>• Character: Lively, friendly, love music and dance</a:t>
            </a:r>
          </a:p>
          <a:p>
            <a:pPr>
              <a:defRPr sz="1800"/>
            </a:pPr>
            <a:r>
              <a:t>• Attractions: Sagrada Familia, Park Güell, Madrid, Seville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Denmark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• Capital: Copenhagen</a:t>
            </a:r>
          </a:p>
          <a:p>
            <a:pPr>
              <a:defRPr sz="1800"/>
            </a:pPr>
            <a:r>
              <a:t>• Borders: Germany; surrounded by the North Sea and the Baltic Sea</a:t>
            </a:r>
          </a:p>
          <a:p>
            <a:pPr>
              <a:defRPr sz="1800"/>
            </a:pPr>
            <a:r>
              <a:t>• Weather: Cool and humid, mild winters</a:t>
            </a:r>
          </a:p>
          <a:p>
            <a:pPr>
              <a:defRPr sz="1800"/>
            </a:pPr>
            <a:r>
              <a:t>• Landform: Mostly flat with many islands and coastlines</a:t>
            </a:r>
          </a:p>
          <a:p>
            <a:pPr>
              <a:defRPr sz="1800"/>
            </a:pPr>
            <a:r>
              <a:t>• Character: Polite, calm, with strong social values</a:t>
            </a:r>
          </a:p>
          <a:p>
            <a:pPr>
              <a:defRPr sz="1800"/>
            </a:pPr>
            <a:r>
              <a:t>• Attractions: The Little Mermaid, Tivoli Gardens, Amalienborg Palace, Copenhagen’s bike paths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