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8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winkl" panose="02000000000000000000" pitchFamily="2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386"/>
    <a:srgbClr val="BDE1DB"/>
    <a:srgbClr val="8ACBC0"/>
    <a:srgbClr val="AFDEF9"/>
    <a:srgbClr val="C0DFC3"/>
    <a:srgbClr val="25B7BC"/>
    <a:srgbClr val="1ABCB4"/>
    <a:srgbClr val="F69678"/>
    <a:srgbClr val="BF0A2A"/>
    <a:srgbClr val="ED6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927" autoAdjust="0"/>
  </p:normalViewPr>
  <p:slideViewPr>
    <p:cSldViewPr snapToGrid="0" showGuides="1">
      <p:cViewPr varScale="1">
        <p:scale>
          <a:sx n="136" d="100"/>
          <a:sy n="136" d="100"/>
        </p:scale>
        <p:origin x="933" y="8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03" d="100"/>
          <a:sy n="103" d="100"/>
        </p:scale>
        <p:origin x="4306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sl-resources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esl-resources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sl-resources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2F793DBC-DC41-A8D9-2843-0E79D119F11E}"/>
              </a:ext>
            </a:extLst>
          </p:cNvPr>
          <p:cNvSpPr/>
          <p:nvPr userDrawn="1"/>
        </p:nvSpPr>
        <p:spPr>
          <a:xfrm>
            <a:off x="0" y="5824330"/>
            <a:ext cx="1578334" cy="1033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DB3A12F4-2BC6-53E7-BCB1-C77006F803C9}"/>
              </a:ext>
            </a:extLst>
          </p:cNvPr>
          <p:cNvSpPr/>
          <p:nvPr userDrawn="1"/>
        </p:nvSpPr>
        <p:spPr>
          <a:xfrm>
            <a:off x="8285259" y="5976730"/>
            <a:ext cx="858741" cy="881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61963" y="262393"/>
            <a:ext cx="8220075" cy="633321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38151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D279D594-0FD8-50FD-ED7E-B1340A85EE1A}"/>
              </a:ext>
            </a:extLst>
          </p:cNvPr>
          <p:cNvSpPr/>
          <p:nvPr userDrawn="1"/>
        </p:nvSpPr>
        <p:spPr>
          <a:xfrm>
            <a:off x="8539701" y="6611510"/>
            <a:ext cx="604299" cy="246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1029F0BC-3631-4DEF-825E-9607DFDE5A65}"/>
              </a:ext>
            </a:extLst>
          </p:cNvPr>
          <p:cNvSpPr/>
          <p:nvPr userDrawn="1"/>
        </p:nvSpPr>
        <p:spPr>
          <a:xfrm>
            <a:off x="0" y="5824331"/>
            <a:ext cx="1578334" cy="1033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EB2C0702-31A5-8638-A515-C61C2840E897}"/>
              </a:ext>
            </a:extLst>
          </p:cNvPr>
          <p:cNvSpPr/>
          <p:nvPr userDrawn="1"/>
        </p:nvSpPr>
        <p:spPr>
          <a:xfrm>
            <a:off x="0" y="5824330"/>
            <a:ext cx="1578334" cy="1033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D2B11238-D94F-57F4-FEDE-6EF997E6A976}"/>
              </a:ext>
            </a:extLst>
          </p:cNvPr>
          <p:cNvSpPr/>
          <p:nvPr userDrawn="1"/>
        </p:nvSpPr>
        <p:spPr>
          <a:xfrm>
            <a:off x="8285259" y="5976730"/>
            <a:ext cx="858741" cy="881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winkl.co.uk/resources/esl-resources" TargetMode="Externa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70B2ACE7-81E5-4EDC-C823-53CE87C6ED37}"/>
              </a:ext>
            </a:extLst>
          </p:cNvPr>
          <p:cNvSpPr/>
          <p:nvPr userDrawn="1"/>
        </p:nvSpPr>
        <p:spPr>
          <a:xfrm>
            <a:off x="8539701" y="6611510"/>
            <a:ext cx="604299" cy="246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925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extLst>
              <a:ext uri="{FF2B5EF4-FFF2-40B4-BE49-F238E27FC236}">
                <a16:creationId xmlns:a16="http://schemas.microsoft.com/office/drawing/2014/main" id="{5AF82470-07DE-1D8F-5403-6E7D9CD63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2" b="23396"/>
          <a:stretch/>
        </p:blipFill>
        <p:spPr bwMode="auto">
          <a:xfrm>
            <a:off x="762542" y="521224"/>
            <a:ext cx="7618917" cy="53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23FE5376-42D4-9AA7-5A52-DF53D32DBBE0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25B7BC"/>
          </a:solidFill>
          <a:ln w="762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Parasol and deck chairs</a:t>
            </a:r>
          </a:p>
        </p:txBody>
      </p:sp>
      <p:sp>
        <p:nvSpPr>
          <p:cNvPr id="5" name="answers">
            <a:extLst>
              <a:ext uri="{FF2B5EF4-FFF2-40B4-BE49-F238E27FC236}">
                <a16:creationId xmlns:a16="http://schemas.microsoft.com/office/drawing/2014/main" id="{54178346-B38F-272D-CAB6-105369333A23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ED6C76"/>
          </a:solidFill>
          <a:ln w="76200">
            <a:solidFill>
              <a:srgbClr val="BF0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6" name="20">
            <a:extLst>
              <a:ext uri="{FF2B5EF4-FFF2-40B4-BE49-F238E27FC236}">
                <a16:creationId xmlns:a16="http://schemas.microsoft.com/office/drawing/2014/main" id="{DB019ECB-D307-B727-BDE3-3EC1DFC35959}"/>
              </a:ext>
            </a:extLst>
          </p:cNvPr>
          <p:cNvSpPr/>
          <p:nvPr/>
        </p:nvSpPr>
        <p:spPr>
          <a:xfrm>
            <a:off x="6862445" y="4525691"/>
            <a:ext cx="1530350" cy="134143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19">
            <a:extLst>
              <a:ext uri="{FF2B5EF4-FFF2-40B4-BE49-F238E27FC236}">
                <a16:creationId xmlns:a16="http://schemas.microsoft.com/office/drawing/2014/main" id="{C1A9B311-6E89-7F5D-1407-3ACE51FD0917}"/>
              </a:ext>
            </a:extLst>
          </p:cNvPr>
          <p:cNvSpPr/>
          <p:nvPr/>
        </p:nvSpPr>
        <p:spPr>
          <a:xfrm>
            <a:off x="5336858" y="4523708"/>
            <a:ext cx="1530350" cy="134540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8" name="17">
            <a:extLst>
              <a:ext uri="{FF2B5EF4-FFF2-40B4-BE49-F238E27FC236}">
                <a16:creationId xmlns:a16="http://schemas.microsoft.com/office/drawing/2014/main" id="{7E3B8C58-D327-64F1-467A-B7A5EB4F8D2F}"/>
              </a:ext>
            </a:extLst>
          </p:cNvPr>
          <p:cNvSpPr/>
          <p:nvPr/>
        </p:nvSpPr>
        <p:spPr>
          <a:xfrm>
            <a:off x="2284095" y="4521723"/>
            <a:ext cx="1530350" cy="1349374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9" name="16">
            <a:extLst>
              <a:ext uri="{FF2B5EF4-FFF2-40B4-BE49-F238E27FC236}">
                <a16:creationId xmlns:a16="http://schemas.microsoft.com/office/drawing/2014/main" id="{E4FF25C7-C784-CF3F-FC5E-12FDFB24831B}"/>
              </a:ext>
            </a:extLst>
          </p:cNvPr>
          <p:cNvSpPr/>
          <p:nvPr/>
        </p:nvSpPr>
        <p:spPr>
          <a:xfrm>
            <a:off x="760095" y="4521723"/>
            <a:ext cx="1530350" cy="1349374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B554847-AF8B-1970-7FD6-042324B8E194}"/>
              </a:ext>
            </a:extLst>
          </p:cNvPr>
          <p:cNvSpPr/>
          <p:nvPr/>
        </p:nvSpPr>
        <p:spPr>
          <a:xfrm>
            <a:off x="686244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23BF7A95-7FD2-9519-5506-5C2B050EC837}"/>
              </a:ext>
            </a:extLst>
          </p:cNvPr>
          <p:cNvSpPr/>
          <p:nvPr/>
        </p:nvSpPr>
        <p:spPr>
          <a:xfrm>
            <a:off x="5336858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12">
            <a:extLst>
              <a:ext uri="{FF2B5EF4-FFF2-40B4-BE49-F238E27FC236}">
                <a16:creationId xmlns:a16="http://schemas.microsoft.com/office/drawing/2014/main" id="{E3ED4E3A-738E-D12A-4272-06D98CEBAF10}"/>
              </a:ext>
            </a:extLst>
          </p:cNvPr>
          <p:cNvSpPr/>
          <p:nvPr/>
        </p:nvSpPr>
        <p:spPr>
          <a:xfrm>
            <a:off x="2284095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13" name="11">
            <a:extLst>
              <a:ext uri="{FF2B5EF4-FFF2-40B4-BE49-F238E27FC236}">
                <a16:creationId xmlns:a16="http://schemas.microsoft.com/office/drawing/2014/main" id="{68D8B008-F4F1-1E51-EE42-8341D95C53BD}"/>
              </a:ext>
            </a:extLst>
          </p:cNvPr>
          <p:cNvSpPr/>
          <p:nvPr/>
        </p:nvSpPr>
        <p:spPr>
          <a:xfrm>
            <a:off x="76009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06CE65EF-4FA5-B39D-1DAA-24C94ED95865}"/>
              </a:ext>
            </a:extLst>
          </p:cNvPr>
          <p:cNvSpPr/>
          <p:nvPr/>
        </p:nvSpPr>
        <p:spPr>
          <a:xfrm>
            <a:off x="686244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56E56F8A-C048-7DA2-97AC-56F2D3E502F4}"/>
              </a:ext>
            </a:extLst>
          </p:cNvPr>
          <p:cNvSpPr/>
          <p:nvPr/>
        </p:nvSpPr>
        <p:spPr>
          <a:xfrm>
            <a:off x="5336858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5CF1561E-0D08-A2C5-0E0F-76FFEE653164}"/>
              </a:ext>
            </a:extLst>
          </p:cNvPr>
          <p:cNvSpPr/>
          <p:nvPr/>
        </p:nvSpPr>
        <p:spPr>
          <a:xfrm>
            <a:off x="381190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0D18F3BC-29E1-0AE3-EE89-7A5C84F3C78C}"/>
              </a:ext>
            </a:extLst>
          </p:cNvPr>
          <p:cNvSpPr/>
          <p:nvPr/>
        </p:nvSpPr>
        <p:spPr>
          <a:xfrm>
            <a:off x="2284095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6">
            <a:extLst>
              <a:ext uri="{FF2B5EF4-FFF2-40B4-BE49-F238E27FC236}">
                <a16:creationId xmlns:a16="http://schemas.microsoft.com/office/drawing/2014/main" id="{0401A6F2-701D-78A5-64F1-DADD1DCED7FE}"/>
              </a:ext>
            </a:extLst>
          </p:cNvPr>
          <p:cNvSpPr/>
          <p:nvPr/>
        </p:nvSpPr>
        <p:spPr>
          <a:xfrm>
            <a:off x="76009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036CCE7F-8B98-5200-D6E1-0D1D24FDB6FB}"/>
              </a:ext>
            </a:extLst>
          </p:cNvPr>
          <p:cNvSpPr/>
          <p:nvPr/>
        </p:nvSpPr>
        <p:spPr>
          <a:xfrm>
            <a:off x="686244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163FA12D-4D60-E381-9BC0-C5B6DCDD348C}"/>
              </a:ext>
            </a:extLst>
          </p:cNvPr>
          <p:cNvSpPr/>
          <p:nvPr/>
        </p:nvSpPr>
        <p:spPr>
          <a:xfrm>
            <a:off x="5336858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1" name="3">
            <a:extLst>
              <a:ext uri="{FF2B5EF4-FFF2-40B4-BE49-F238E27FC236}">
                <a16:creationId xmlns:a16="http://schemas.microsoft.com/office/drawing/2014/main" id="{D912CDFB-06B5-2171-3A9B-CB4D05A0C0A7}"/>
              </a:ext>
            </a:extLst>
          </p:cNvPr>
          <p:cNvSpPr/>
          <p:nvPr/>
        </p:nvSpPr>
        <p:spPr>
          <a:xfrm>
            <a:off x="381190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244A5BA2-A9D4-3E0E-114D-A6ED5A8D0DFD}"/>
              </a:ext>
            </a:extLst>
          </p:cNvPr>
          <p:cNvSpPr/>
          <p:nvPr/>
        </p:nvSpPr>
        <p:spPr>
          <a:xfrm>
            <a:off x="2284095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71C24C2B-E064-FFFF-8FD5-37AD75F83930}"/>
              </a:ext>
            </a:extLst>
          </p:cNvPr>
          <p:cNvSpPr/>
          <p:nvPr/>
        </p:nvSpPr>
        <p:spPr>
          <a:xfrm>
            <a:off x="76009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4" name="18">
            <a:extLst>
              <a:ext uri="{FF2B5EF4-FFF2-40B4-BE49-F238E27FC236}">
                <a16:creationId xmlns:a16="http://schemas.microsoft.com/office/drawing/2014/main" id="{508B518C-B274-AC78-45DF-3AD948DB6B74}"/>
              </a:ext>
            </a:extLst>
          </p:cNvPr>
          <p:cNvSpPr/>
          <p:nvPr/>
        </p:nvSpPr>
        <p:spPr>
          <a:xfrm>
            <a:off x="3811905" y="4523707"/>
            <a:ext cx="1530350" cy="1345405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5" name="13">
            <a:extLst>
              <a:ext uri="{FF2B5EF4-FFF2-40B4-BE49-F238E27FC236}">
                <a16:creationId xmlns:a16="http://schemas.microsoft.com/office/drawing/2014/main" id="{38D757D7-ED3F-92F2-126F-EC0D7DB1AF95}"/>
              </a:ext>
            </a:extLst>
          </p:cNvPr>
          <p:cNvSpPr/>
          <p:nvPr/>
        </p:nvSpPr>
        <p:spPr>
          <a:xfrm>
            <a:off x="381190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14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B757F56-8CFD-7D85-9E82-E7C32400F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38255">
            <a:off x="159669" y="5894483"/>
            <a:ext cx="912150" cy="8284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352835E-67D5-0492-0880-35BF103B55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10140" flipH="1">
            <a:off x="8015782" y="5872287"/>
            <a:ext cx="960733" cy="8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1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extLst>
              <a:ext uri="{FF2B5EF4-FFF2-40B4-BE49-F238E27FC236}">
                <a16:creationId xmlns:a16="http://schemas.microsoft.com/office/drawing/2014/main" id="{5AF82470-07DE-1D8F-5403-6E7D9CD63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94" b="4916"/>
          <a:stretch/>
        </p:blipFill>
        <p:spPr bwMode="auto">
          <a:xfrm>
            <a:off x="762542" y="521224"/>
            <a:ext cx="7618917" cy="53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23FE5376-42D4-9AA7-5A52-DF53D32DBBE0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25B7BC"/>
          </a:solidFill>
          <a:ln w="762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A bonfire</a:t>
            </a:r>
          </a:p>
        </p:txBody>
      </p:sp>
      <p:sp>
        <p:nvSpPr>
          <p:cNvPr id="5" name="answers">
            <a:extLst>
              <a:ext uri="{FF2B5EF4-FFF2-40B4-BE49-F238E27FC236}">
                <a16:creationId xmlns:a16="http://schemas.microsoft.com/office/drawing/2014/main" id="{54178346-B38F-272D-CAB6-105369333A23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ED6C76"/>
          </a:solidFill>
          <a:ln w="76200">
            <a:solidFill>
              <a:srgbClr val="BF0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6" name="20">
            <a:extLst>
              <a:ext uri="{FF2B5EF4-FFF2-40B4-BE49-F238E27FC236}">
                <a16:creationId xmlns:a16="http://schemas.microsoft.com/office/drawing/2014/main" id="{DB019ECB-D307-B727-BDE3-3EC1DFC35959}"/>
              </a:ext>
            </a:extLst>
          </p:cNvPr>
          <p:cNvSpPr/>
          <p:nvPr/>
        </p:nvSpPr>
        <p:spPr>
          <a:xfrm>
            <a:off x="6862445" y="4525691"/>
            <a:ext cx="1530350" cy="134143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7" name="19">
            <a:extLst>
              <a:ext uri="{FF2B5EF4-FFF2-40B4-BE49-F238E27FC236}">
                <a16:creationId xmlns:a16="http://schemas.microsoft.com/office/drawing/2014/main" id="{C1A9B311-6E89-7F5D-1407-3ACE51FD0917}"/>
              </a:ext>
            </a:extLst>
          </p:cNvPr>
          <p:cNvSpPr/>
          <p:nvPr/>
        </p:nvSpPr>
        <p:spPr>
          <a:xfrm>
            <a:off x="5336858" y="4523708"/>
            <a:ext cx="1530350" cy="134540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17">
            <a:extLst>
              <a:ext uri="{FF2B5EF4-FFF2-40B4-BE49-F238E27FC236}">
                <a16:creationId xmlns:a16="http://schemas.microsoft.com/office/drawing/2014/main" id="{7E3B8C58-D327-64F1-467A-B7A5EB4F8D2F}"/>
              </a:ext>
            </a:extLst>
          </p:cNvPr>
          <p:cNvSpPr/>
          <p:nvPr/>
        </p:nvSpPr>
        <p:spPr>
          <a:xfrm>
            <a:off x="2284095" y="4521723"/>
            <a:ext cx="1530350" cy="1349374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9" name="16">
            <a:extLst>
              <a:ext uri="{FF2B5EF4-FFF2-40B4-BE49-F238E27FC236}">
                <a16:creationId xmlns:a16="http://schemas.microsoft.com/office/drawing/2014/main" id="{E4FF25C7-C784-CF3F-FC5E-12FDFB24831B}"/>
              </a:ext>
            </a:extLst>
          </p:cNvPr>
          <p:cNvSpPr/>
          <p:nvPr/>
        </p:nvSpPr>
        <p:spPr>
          <a:xfrm>
            <a:off x="760095" y="4521723"/>
            <a:ext cx="1530350" cy="1349374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B554847-AF8B-1970-7FD6-042324B8E194}"/>
              </a:ext>
            </a:extLst>
          </p:cNvPr>
          <p:cNvSpPr/>
          <p:nvPr/>
        </p:nvSpPr>
        <p:spPr>
          <a:xfrm>
            <a:off x="686244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23BF7A95-7FD2-9519-5506-5C2B050EC837}"/>
              </a:ext>
            </a:extLst>
          </p:cNvPr>
          <p:cNvSpPr/>
          <p:nvPr/>
        </p:nvSpPr>
        <p:spPr>
          <a:xfrm>
            <a:off x="5336858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12" name="12">
            <a:extLst>
              <a:ext uri="{FF2B5EF4-FFF2-40B4-BE49-F238E27FC236}">
                <a16:creationId xmlns:a16="http://schemas.microsoft.com/office/drawing/2014/main" id="{E3ED4E3A-738E-D12A-4272-06D98CEBAF10}"/>
              </a:ext>
            </a:extLst>
          </p:cNvPr>
          <p:cNvSpPr/>
          <p:nvPr/>
        </p:nvSpPr>
        <p:spPr>
          <a:xfrm>
            <a:off x="2284095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11">
            <a:extLst>
              <a:ext uri="{FF2B5EF4-FFF2-40B4-BE49-F238E27FC236}">
                <a16:creationId xmlns:a16="http://schemas.microsoft.com/office/drawing/2014/main" id="{68D8B008-F4F1-1E51-EE42-8341D95C53BD}"/>
              </a:ext>
            </a:extLst>
          </p:cNvPr>
          <p:cNvSpPr/>
          <p:nvPr/>
        </p:nvSpPr>
        <p:spPr>
          <a:xfrm>
            <a:off x="76009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06CE65EF-4FA5-B39D-1DAA-24C94ED95865}"/>
              </a:ext>
            </a:extLst>
          </p:cNvPr>
          <p:cNvSpPr/>
          <p:nvPr/>
        </p:nvSpPr>
        <p:spPr>
          <a:xfrm>
            <a:off x="686244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56E56F8A-C048-7DA2-97AC-56F2D3E502F4}"/>
              </a:ext>
            </a:extLst>
          </p:cNvPr>
          <p:cNvSpPr/>
          <p:nvPr/>
        </p:nvSpPr>
        <p:spPr>
          <a:xfrm>
            <a:off x="5336858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5CF1561E-0D08-A2C5-0E0F-76FFEE653164}"/>
              </a:ext>
            </a:extLst>
          </p:cNvPr>
          <p:cNvSpPr/>
          <p:nvPr/>
        </p:nvSpPr>
        <p:spPr>
          <a:xfrm>
            <a:off x="381190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0D18F3BC-29E1-0AE3-EE89-7A5C84F3C78C}"/>
              </a:ext>
            </a:extLst>
          </p:cNvPr>
          <p:cNvSpPr/>
          <p:nvPr/>
        </p:nvSpPr>
        <p:spPr>
          <a:xfrm>
            <a:off x="2284095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6">
            <a:extLst>
              <a:ext uri="{FF2B5EF4-FFF2-40B4-BE49-F238E27FC236}">
                <a16:creationId xmlns:a16="http://schemas.microsoft.com/office/drawing/2014/main" id="{0401A6F2-701D-78A5-64F1-DADD1DCED7FE}"/>
              </a:ext>
            </a:extLst>
          </p:cNvPr>
          <p:cNvSpPr/>
          <p:nvPr/>
        </p:nvSpPr>
        <p:spPr>
          <a:xfrm>
            <a:off x="76009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036CCE7F-8B98-5200-D6E1-0D1D24FDB6FB}"/>
              </a:ext>
            </a:extLst>
          </p:cNvPr>
          <p:cNvSpPr/>
          <p:nvPr/>
        </p:nvSpPr>
        <p:spPr>
          <a:xfrm>
            <a:off x="686244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163FA12D-4D60-E381-9BC0-C5B6DCDD348C}"/>
              </a:ext>
            </a:extLst>
          </p:cNvPr>
          <p:cNvSpPr/>
          <p:nvPr/>
        </p:nvSpPr>
        <p:spPr>
          <a:xfrm>
            <a:off x="5336858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1" name="3">
            <a:extLst>
              <a:ext uri="{FF2B5EF4-FFF2-40B4-BE49-F238E27FC236}">
                <a16:creationId xmlns:a16="http://schemas.microsoft.com/office/drawing/2014/main" id="{D912CDFB-06B5-2171-3A9B-CB4D05A0C0A7}"/>
              </a:ext>
            </a:extLst>
          </p:cNvPr>
          <p:cNvSpPr/>
          <p:nvPr/>
        </p:nvSpPr>
        <p:spPr>
          <a:xfrm>
            <a:off x="381190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244A5BA2-A9D4-3E0E-114D-A6ED5A8D0DFD}"/>
              </a:ext>
            </a:extLst>
          </p:cNvPr>
          <p:cNvSpPr/>
          <p:nvPr/>
        </p:nvSpPr>
        <p:spPr>
          <a:xfrm>
            <a:off x="2284095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71C24C2B-E064-FFFF-8FD5-37AD75F83930}"/>
              </a:ext>
            </a:extLst>
          </p:cNvPr>
          <p:cNvSpPr/>
          <p:nvPr/>
        </p:nvSpPr>
        <p:spPr>
          <a:xfrm>
            <a:off x="76009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18">
            <a:extLst>
              <a:ext uri="{FF2B5EF4-FFF2-40B4-BE49-F238E27FC236}">
                <a16:creationId xmlns:a16="http://schemas.microsoft.com/office/drawing/2014/main" id="{508B518C-B274-AC78-45DF-3AD948DB6B74}"/>
              </a:ext>
            </a:extLst>
          </p:cNvPr>
          <p:cNvSpPr/>
          <p:nvPr/>
        </p:nvSpPr>
        <p:spPr>
          <a:xfrm>
            <a:off x="3811905" y="4523707"/>
            <a:ext cx="1530350" cy="1345405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13">
            <a:extLst>
              <a:ext uri="{FF2B5EF4-FFF2-40B4-BE49-F238E27FC236}">
                <a16:creationId xmlns:a16="http://schemas.microsoft.com/office/drawing/2014/main" id="{38D757D7-ED3F-92F2-126F-EC0D7DB1AF95}"/>
              </a:ext>
            </a:extLst>
          </p:cNvPr>
          <p:cNvSpPr/>
          <p:nvPr/>
        </p:nvSpPr>
        <p:spPr>
          <a:xfrm>
            <a:off x="381190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31A654-2D7F-ECC7-2A3F-BD6535CB5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38255">
            <a:off x="159669" y="5894483"/>
            <a:ext cx="912150" cy="8284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433BF9-A5F3-E0F6-7F43-6185785FC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10140" flipH="1">
            <a:off x="8015782" y="5872287"/>
            <a:ext cx="960733" cy="8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1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extLst>
              <a:ext uri="{FF2B5EF4-FFF2-40B4-BE49-F238E27FC236}">
                <a16:creationId xmlns:a16="http://schemas.microsoft.com/office/drawing/2014/main" id="{5AF82470-07DE-1D8F-5403-6E7D9CD6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r="2828"/>
          <a:stretch/>
        </p:blipFill>
        <p:spPr bwMode="auto">
          <a:xfrm>
            <a:off x="762542" y="521224"/>
            <a:ext cx="7618917" cy="53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23FE5376-42D4-9AA7-5A52-DF53D32DBBE0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25B7BC"/>
          </a:solidFill>
          <a:ln w="762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Tents</a:t>
            </a:r>
          </a:p>
        </p:txBody>
      </p:sp>
      <p:sp>
        <p:nvSpPr>
          <p:cNvPr id="5" name="answers">
            <a:extLst>
              <a:ext uri="{FF2B5EF4-FFF2-40B4-BE49-F238E27FC236}">
                <a16:creationId xmlns:a16="http://schemas.microsoft.com/office/drawing/2014/main" id="{54178346-B38F-272D-CAB6-105369333A23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ED6C76"/>
          </a:solidFill>
          <a:ln w="76200">
            <a:solidFill>
              <a:srgbClr val="BF0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6" name="20">
            <a:extLst>
              <a:ext uri="{FF2B5EF4-FFF2-40B4-BE49-F238E27FC236}">
                <a16:creationId xmlns:a16="http://schemas.microsoft.com/office/drawing/2014/main" id="{DB019ECB-D307-B727-BDE3-3EC1DFC35959}"/>
              </a:ext>
            </a:extLst>
          </p:cNvPr>
          <p:cNvSpPr/>
          <p:nvPr/>
        </p:nvSpPr>
        <p:spPr>
          <a:xfrm>
            <a:off x="6862445" y="4525691"/>
            <a:ext cx="1530350" cy="134143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19">
            <a:extLst>
              <a:ext uri="{FF2B5EF4-FFF2-40B4-BE49-F238E27FC236}">
                <a16:creationId xmlns:a16="http://schemas.microsoft.com/office/drawing/2014/main" id="{C1A9B311-6E89-7F5D-1407-3ACE51FD0917}"/>
              </a:ext>
            </a:extLst>
          </p:cNvPr>
          <p:cNvSpPr/>
          <p:nvPr/>
        </p:nvSpPr>
        <p:spPr>
          <a:xfrm>
            <a:off x="5336858" y="4523708"/>
            <a:ext cx="1530350" cy="134540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8" name="17">
            <a:extLst>
              <a:ext uri="{FF2B5EF4-FFF2-40B4-BE49-F238E27FC236}">
                <a16:creationId xmlns:a16="http://schemas.microsoft.com/office/drawing/2014/main" id="{7E3B8C58-D327-64F1-467A-B7A5EB4F8D2F}"/>
              </a:ext>
            </a:extLst>
          </p:cNvPr>
          <p:cNvSpPr/>
          <p:nvPr/>
        </p:nvSpPr>
        <p:spPr>
          <a:xfrm>
            <a:off x="2284095" y="4521723"/>
            <a:ext cx="1530350" cy="1349374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9" name="16">
            <a:extLst>
              <a:ext uri="{FF2B5EF4-FFF2-40B4-BE49-F238E27FC236}">
                <a16:creationId xmlns:a16="http://schemas.microsoft.com/office/drawing/2014/main" id="{E4FF25C7-C784-CF3F-FC5E-12FDFB24831B}"/>
              </a:ext>
            </a:extLst>
          </p:cNvPr>
          <p:cNvSpPr/>
          <p:nvPr/>
        </p:nvSpPr>
        <p:spPr>
          <a:xfrm>
            <a:off x="760095" y="4521723"/>
            <a:ext cx="1530350" cy="1349374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B554847-AF8B-1970-7FD6-042324B8E194}"/>
              </a:ext>
            </a:extLst>
          </p:cNvPr>
          <p:cNvSpPr/>
          <p:nvPr/>
        </p:nvSpPr>
        <p:spPr>
          <a:xfrm>
            <a:off x="686244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23BF7A95-7FD2-9519-5506-5C2B050EC837}"/>
              </a:ext>
            </a:extLst>
          </p:cNvPr>
          <p:cNvSpPr/>
          <p:nvPr/>
        </p:nvSpPr>
        <p:spPr>
          <a:xfrm>
            <a:off x="5336858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12">
            <a:extLst>
              <a:ext uri="{FF2B5EF4-FFF2-40B4-BE49-F238E27FC236}">
                <a16:creationId xmlns:a16="http://schemas.microsoft.com/office/drawing/2014/main" id="{E3ED4E3A-738E-D12A-4272-06D98CEBAF10}"/>
              </a:ext>
            </a:extLst>
          </p:cNvPr>
          <p:cNvSpPr/>
          <p:nvPr/>
        </p:nvSpPr>
        <p:spPr>
          <a:xfrm>
            <a:off x="2284095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13" name="11">
            <a:extLst>
              <a:ext uri="{FF2B5EF4-FFF2-40B4-BE49-F238E27FC236}">
                <a16:creationId xmlns:a16="http://schemas.microsoft.com/office/drawing/2014/main" id="{68D8B008-F4F1-1E51-EE42-8341D95C53BD}"/>
              </a:ext>
            </a:extLst>
          </p:cNvPr>
          <p:cNvSpPr/>
          <p:nvPr/>
        </p:nvSpPr>
        <p:spPr>
          <a:xfrm>
            <a:off x="76009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06CE65EF-4FA5-B39D-1DAA-24C94ED95865}"/>
              </a:ext>
            </a:extLst>
          </p:cNvPr>
          <p:cNvSpPr/>
          <p:nvPr/>
        </p:nvSpPr>
        <p:spPr>
          <a:xfrm>
            <a:off x="686244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56E56F8A-C048-7DA2-97AC-56F2D3E502F4}"/>
              </a:ext>
            </a:extLst>
          </p:cNvPr>
          <p:cNvSpPr/>
          <p:nvPr/>
        </p:nvSpPr>
        <p:spPr>
          <a:xfrm>
            <a:off x="5336858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5CF1561E-0D08-A2C5-0E0F-76FFEE653164}"/>
              </a:ext>
            </a:extLst>
          </p:cNvPr>
          <p:cNvSpPr/>
          <p:nvPr/>
        </p:nvSpPr>
        <p:spPr>
          <a:xfrm>
            <a:off x="381190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0D18F3BC-29E1-0AE3-EE89-7A5C84F3C78C}"/>
              </a:ext>
            </a:extLst>
          </p:cNvPr>
          <p:cNvSpPr/>
          <p:nvPr/>
        </p:nvSpPr>
        <p:spPr>
          <a:xfrm>
            <a:off x="2284095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6">
            <a:extLst>
              <a:ext uri="{FF2B5EF4-FFF2-40B4-BE49-F238E27FC236}">
                <a16:creationId xmlns:a16="http://schemas.microsoft.com/office/drawing/2014/main" id="{0401A6F2-701D-78A5-64F1-DADD1DCED7FE}"/>
              </a:ext>
            </a:extLst>
          </p:cNvPr>
          <p:cNvSpPr/>
          <p:nvPr/>
        </p:nvSpPr>
        <p:spPr>
          <a:xfrm>
            <a:off x="76009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036CCE7F-8B98-5200-D6E1-0D1D24FDB6FB}"/>
              </a:ext>
            </a:extLst>
          </p:cNvPr>
          <p:cNvSpPr/>
          <p:nvPr/>
        </p:nvSpPr>
        <p:spPr>
          <a:xfrm>
            <a:off x="686244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163FA12D-4D60-E381-9BC0-C5B6DCDD348C}"/>
              </a:ext>
            </a:extLst>
          </p:cNvPr>
          <p:cNvSpPr/>
          <p:nvPr/>
        </p:nvSpPr>
        <p:spPr>
          <a:xfrm>
            <a:off x="5336858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1" name="3">
            <a:extLst>
              <a:ext uri="{FF2B5EF4-FFF2-40B4-BE49-F238E27FC236}">
                <a16:creationId xmlns:a16="http://schemas.microsoft.com/office/drawing/2014/main" id="{D912CDFB-06B5-2171-3A9B-CB4D05A0C0A7}"/>
              </a:ext>
            </a:extLst>
          </p:cNvPr>
          <p:cNvSpPr/>
          <p:nvPr/>
        </p:nvSpPr>
        <p:spPr>
          <a:xfrm>
            <a:off x="381190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244A5BA2-A9D4-3E0E-114D-A6ED5A8D0DFD}"/>
              </a:ext>
            </a:extLst>
          </p:cNvPr>
          <p:cNvSpPr/>
          <p:nvPr/>
        </p:nvSpPr>
        <p:spPr>
          <a:xfrm>
            <a:off x="2284095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71C24C2B-E064-FFFF-8FD5-37AD75F83930}"/>
              </a:ext>
            </a:extLst>
          </p:cNvPr>
          <p:cNvSpPr/>
          <p:nvPr/>
        </p:nvSpPr>
        <p:spPr>
          <a:xfrm>
            <a:off x="76009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4" name="18">
            <a:extLst>
              <a:ext uri="{FF2B5EF4-FFF2-40B4-BE49-F238E27FC236}">
                <a16:creationId xmlns:a16="http://schemas.microsoft.com/office/drawing/2014/main" id="{508B518C-B274-AC78-45DF-3AD948DB6B74}"/>
              </a:ext>
            </a:extLst>
          </p:cNvPr>
          <p:cNvSpPr/>
          <p:nvPr/>
        </p:nvSpPr>
        <p:spPr>
          <a:xfrm>
            <a:off x="3811905" y="4523707"/>
            <a:ext cx="1530350" cy="1345405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5" name="13">
            <a:extLst>
              <a:ext uri="{FF2B5EF4-FFF2-40B4-BE49-F238E27FC236}">
                <a16:creationId xmlns:a16="http://schemas.microsoft.com/office/drawing/2014/main" id="{38D757D7-ED3F-92F2-126F-EC0D7DB1AF95}"/>
              </a:ext>
            </a:extLst>
          </p:cNvPr>
          <p:cNvSpPr/>
          <p:nvPr/>
        </p:nvSpPr>
        <p:spPr>
          <a:xfrm>
            <a:off x="381190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14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589008C-6687-3B5A-49A6-F59F27D07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38255">
            <a:off x="159669" y="5894483"/>
            <a:ext cx="912150" cy="8284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36DED7F-367B-7A12-39B7-3AE2E33A1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10140" flipH="1">
            <a:off x="8015782" y="5872287"/>
            <a:ext cx="960733" cy="8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extLst>
              <a:ext uri="{FF2B5EF4-FFF2-40B4-BE49-F238E27FC236}">
                <a16:creationId xmlns:a16="http://schemas.microsoft.com/office/drawing/2014/main" id="{5AF82470-07DE-1D8F-5403-6E7D9CD6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r="2494"/>
          <a:stretch/>
        </p:blipFill>
        <p:spPr bwMode="auto">
          <a:xfrm>
            <a:off x="762542" y="521224"/>
            <a:ext cx="7618917" cy="53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23FE5376-42D4-9AA7-5A52-DF53D32DBBE0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25B7BC"/>
          </a:solidFill>
          <a:ln w="762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A sun hat</a:t>
            </a:r>
          </a:p>
        </p:txBody>
      </p:sp>
      <p:sp>
        <p:nvSpPr>
          <p:cNvPr id="5" name="answers">
            <a:extLst>
              <a:ext uri="{FF2B5EF4-FFF2-40B4-BE49-F238E27FC236}">
                <a16:creationId xmlns:a16="http://schemas.microsoft.com/office/drawing/2014/main" id="{54178346-B38F-272D-CAB6-105369333A23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ED6C76"/>
          </a:solidFill>
          <a:ln w="76200">
            <a:solidFill>
              <a:srgbClr val="BF0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6" name="20">
            <a:extLst>
              <a:ext uri="{FF2B5EF4-FFF2-40B4-BE49-F238E27FC236}">
                <a16:creationId xmlns:a16="http://schemas.microsoft.com/office/drawing/2014/main" id="{DB019ECB-D307-B727-BDE3-3EC1DFC35959}"/>
              </a:ext>
            </a:extLst>
          </p:cNvPr>
          <p:cNvSpPr/>
          <p:nvPr/>
        </p:nvSpPr>
        <p:spPr>
          <a:xfrm>
            <a:off x="6862445" y="4525691"/>
            <a:ext cx="1530350" cy="134143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7" name="19">
            <a:extLst>
              <a:ext uri="{FF2B5EF4-FFF2-40B4-BE49-F238E27FC236}">
                <a16:creationId xmlns:a16="http://schemas.microsoft.com/office/drawing/2014/main" id="{C1A9B311-6E89-7F5D-1407-3ACE51FD0917}"/>
              </a:ext>
            </a:extLst>
          </p:cNvPr>
          <p:cNvSpPr/>
          <p:nvPr/>
        </p:nvSpPr>
        <p:spPr>
          <a:xfrm>
            <a:off x="5336858" y="4523708"/>
            <a:ext cx="1530350" cy="134540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17">
            <a:extLst>
              <a:ext uri="{FF2B5EF4-FFF2-40B4-BE49-F238E27FC236}">
                <a16:creationId xmlns:a16="http://schemas.microsoft.com/office/drawing/2014/main" id="{7E3B8C58-D327-64F1-467A-B7A5EB4F8D2F}"/>
              </a:ext>
            </a:extLst>
          </p:cNvPr>
          <p:cNvSpPr/>
          <p:nvPr/>
        </p:nvSpPr>
        <p:spPr>
          <a:xfrm>
            <a:off x="2284095" y="4521723"/>
            <a:ext cx="1530350" cy="1349374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9" name="16">
            <a:extLst>
              <a:ext uri="{FF2B5EF4-FFF2-40B4-BE49-F238E27FC236}">
                <a16:creationId xmlns:a16="http://schemas.microsoft.com/office/drawing/2014/main" id="{E4FF25C7-C784-CF3F-FC5E-12FDFB24831B}"/>
              </a:ext>
            </a:extLst>
          </p:cNvPr>
          <p:cNvSpPr/>
          <p:nvPr/>
        </p:nvSpPr>
        <p:spPr>
          <a:xfrm>
            <a:off x="760095" y="4521723"/>
            <a:ext cx="1530350" cy="1349374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B554847-AF8B-1970-7FD6-042324B8E194}"/>
              </a:ext>
            </a:extLst>
          </p:cNvPr>
          <p:cNvSpPr/>
          <p:nvPr/>
        </p:nvSpPr>
        <p:spPr>
          <a:xfrm>
            <a:off x="686244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23BF7A95-7FD2-9519-5506-5C2B050EC837}"/>
              </a:ext>
            </a:extLst>
          </p:cNvPr>
          <p:cNvSpPr/>
          <p:nvPr/>
        </p:nvSpPr>
        <p:spPr>
          <a:xfrm>
            <a:off x="5336858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12" name="12">
            <a:extLst>
              <a:ext uri="{FF2B5EF4-FFF2-40B4-BE49-F238E27FC236}">
                <a16:creationId xmlns:a16="http://schemas.microsoft.com/office/drawing/2014/main" id="{E3ED4E3A-738E-D12A-4272-06D98CEBAF10}"/>
              </a:ext>
            </a:extLst>
          </p:cNvPr>
          <p:cNvSpPr/>
          <p:nvPr/>
        </p:nvSpPr>
        <p:spPr>
          <a:xfrm>
            <a:off x="2284095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11">
            <a:extLst>
              <a:ext uri="{FF2B5EF4-FFF2-40B4-BE49-F238E27FC236}">
                <a16:creationId xmlns:a16="http://schemas.microsoft.com/office/drawing/2014/main" id="{68D8B008-F4F1-1E51-EE42-8341D95C53BD}"/>
              </a:ext>
            </a:extLst>
          </p:cNvPr>
          <p:cNvSpPr/>
          <p:nvPr/>
        </p:nvSpPr>
        <p:spPr>
          <a:xfrm>
            <a:off x="76009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06CE65EF-4FA5-B39D-1DAA-24C94ED95865}"/>
              </a:ext>
            </a:extLst>
          </p:cNvPr>
          <p:cNvSpPr/>
          <p:nvPr/>
        </p:nvSpPr>
        <p:spPr>
          <a:xfrm>
            <a:off x="686244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56E56F8A-C048-7DA2-97AC-56F2D3E502F4}"/>
              </a:ext>
            </a:extLst>
          </p:cNvPr>
          <p:cNvSpPr/>
          <p:nvPr/>
        </p:nvSpPr>
        <p:spPr>
          <a:xfrm>
            <a:off x="5336858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5CF1561E-0D08-A2C5-0E0F-76FFEE653164}"/>
              </a:ext>
            </a:extLst>
          </p:cNvPr>
          <p:cNvSpPr/>
          <p:nvPr/>
        </p:nvSpPr>
        <p:spPr>
          <a:xfrm>
            <a:off x="381190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0D18F3BC-29E1-0AE3-EE89-7A5C84F3C78C}"/>
              </a:ext>
            </a:extLst>
          </p:cNvPr>
          <p:cNvSpPr/>
          <p:nvPr/>
        </p:nvSpPr>
        <p:spPr>
          <a:xfrm>
            <a:off x="2284095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6">
            <a:extLst>
              <a:ext uri="{FF2B5EF4-FFF2-40B4-BE49-F238E27FC236}">
                <a16:creationId xmlns:a16="http://schemas.microsoft.com/office/drawing/2014/main" id="{0401A6F2-701D-78A5-64F1-DADD1DCED7FE}"/>
              </a:ext>
            </a:extLst>
          </p:cNvPr>
          <p:cNvSpPr/>
          <p:nvPr/>
        </p:nvSpPr>
        <p:spPr>
          <a:xfrm>
            <a:off x="76009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036CCE7F-8B98-5200-D6E1-0D1D24FDB6FB}"/>
              </a:ext>
            </a:extLst>
          </p:cNvPr>
          <p:cNvSpPr/>
          <p:nvPr/>
        </p:nvSpPr>
        <p:spPr>
          <a:xfrm>
            <a:off x="686244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163FA12D-4D60-E381-9BC0-C5B6DCDD348C}"/>
              </a:ext>
            </a:extLst>
          </p:cNvPr>
          <p:cNvSpPr/>
          <p:nvPr/>
        </p:nvSpPr>
        <p:spPr>
          <a:xfrm>
            <a:off x="5336858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1" name="3">
            <a:extLst>
              <a:ext uri="{FF2B5EF4-FFF2-40B4-BE49-F238E27FC236}">
                <a16:creationId xmlns:a16="http://schemas.microsoft.com/office/drawing/2014/main" id="{D912CDFB-06B5-2171-3A9B-CB4D05A0C0A7}"/>
              </a:ext>
            </a:extLst>
          </p:cNvPr>
          <p:cNvSpPr/>
          <p:nvPr/>
        </p:nvSpPr>
        <p:spPr>
          <a:xfrm>
            <a:off x="381190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244A5BA2-A9D4-3E0E-114D-A6ED5A8D0DFD}"/>
              </a:ext>
            </a:extLst>
          </p:cNvPr>
          <p:cNvSpPr/>
          <p:nvPr/>
        </p:nvSpPr>
        <p:spPr>
          <a:xfrm>
            <a:off x="2284095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71C24C2B-E064-FFFF-8FD5-37AD75F83930}"/>
              </a:ext>
            </a:extLst>
          </p:cNvPr>
          <p:cNvSpPr/>
          <p:nvPr/>
        </p:nvSpPr>
        <p:spPr>
          <a:xfrm>
            <a:off x="76009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18">
            <a:extLst>
              <a:ext uri="{FF2B5EF4-FFF2-40B4-BE49-F238E27FC236}">
                <a16:creationId xmlns:a16="http://schemas.microsoft.com/office/drawing/2014/main" id="{508B518C-B274-AC78-45DF-3AD948DB6B74}"/>
              </a:ext>
            </a:extLst>
          </p:cNvPr>
          <p:cNvSpPr/>
          <p:nvPr/>
        </p:nvSpPr>
        <p:spPr>
          <a:xfrm>
            <a:off x="3811905" y="4523707"/>
            <a:ext cx="1530350" cy="1345405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13">
            <a:extLst>
              <a:ext uri="{FF2B5EF4-FFF2-40B4-BE49-F238E27FC236}">
                <a16:creationId xmlns:a16="http://schemas.microsoft.com/office/drawing/2014/main" id="{38D757D7-ED3F-92F2-126F-EC0D7DB1AF95}"/>
              </a:ext>
            </a:extLst>
          </p:cNvPr>
          <p:cNvSpPr/>
          <p:nvPr/>
        </p:nvSpPr>
        <p:spPr>
          <a:xfrm>
            <a:off x="381190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80B5BB0-48F0-9F4F-54FB-12B6C35E16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38255">
            <a:off x="159669" y="5894483"/>
            <a:ext cx="912150" cy="8284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A737AF-8826-C1F9-5466-9EB951998D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10140" flipH="1">
            <a:off x="8015782" y="5872287"/>
            <a:ext cx="960733" cy="8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3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069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extLst>
              <a:ext uri="{FF2B5EF4-FFF2-40B4-BE49-F238E27FC236}">
                <a16:creationId xmlns:a16="http://schemas.microsoft.com/office/drawing/2014/main" id="{5AF82470-07DE-1D8F-5403-6E7D9CD6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r="2494"/>
          <a:stretch/>
        </p:blipFill>
        <p:spPr bwMode="auto">
          <a:xfrm>
            <a:off x="762542" y="521224"/>
            <a:ext cx="7618917" cy="53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23FE5376-42D4-9AA7-5A52-DF53D32DBBE0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25B7BC"/>
          </a:solidFill>
          <a:ln w="762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Sunglasses</a:t>
            </a:r>
          </a:p>
        </p:txBody>
      </p:sp>
      <p:sp>
        <p:nvSpPr>
          <p:cNvPr id="5" name="answers">
            <a:extLst>
              <a:ext uri="{FF2B5EF4-FFF2-40B4-BE49-F238E27FC236}">
                <a16:creationId xmlns:a16="http://schemas.microsoft.com/office/drawing/2014/main" id="{54178346-B38F-272D-CAB6-105369333A23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ED6C76"/>
          </a:solidFill>
          <a:ln w="76200">
            <a:solidFill>
              <a:srgbClr val="BF0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6" name="20">
            <a:extLst>
              <a:ext uri="{FF2B5EF4-FFF2-40B4-BE49-F238E27FC236}">
                <a16:creationId xmlns:a16="http://schemas.microsoft.com/office/drawing/2014/main" id="{DB019ECB-D307-B727-BDE3-3EC1DFC35959}"/>
              </a:ext>
            </a:extLst>
          </p:cNvPr>
          <p:cNvSpPr/>
          <p:nvPr/>
        </p:nvSpPr>
        <p:spPr>
          <a:xfrm>
            <a:off x="6862445" y="4525691"/>
            <a:ext cx="1530350" cy="134143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19">
            <a:extLst>
              <a:ext uri="{FF2B5EF4-FFF2-40B4-BE49-F238E27FC236}">
                <a16:creationId xmlns:a16="http://schemas.microsoft.com/office/drawing/2014/main" id="{C1A9B311-6E89-7F5D-1407-3ACE51FD0917}"/>
              </a:ext>
            </a:extLst>
          </p:cNvPr>
          <p:cNvSpPr/>
          <p:nvPr/>
        </p:nvSpPr>
        <p:spPr>
          <a:xfrm>
            <a:off x="5336858" y="4523708"/>
            <a:ext cx="1530350" cy="134540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8" name="17">
            <a:extLst>
              <a:ext uri="{FF2B5EF4-FFF2-40B4-BE49-F238E27FC236}">
                <a16:creationId xmlns:a16="http://schemas.microsoft.com/office/drawing/2014/main" id="{7E3B8C58-D327-64F1-467A-B7A5EB4F8D2F}"/>
              </a:ext>
            </a:extLst>
          </p:cNvPr>
          <p:cNvSpPr/>
          <p:nvPr/>
        </p:nvSpPr>
        <p:spPr>
          <a:xfrm>
            <a:off x="2284095" y="4521723"/>
            <a:ext cx="1530350" cy="1349374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9" name="16">
            <a:extLst>
              <a:ext uri="{FF2B5EF4-FFF2-40B4-BE49-F238E27FC236}">
                <a16:creationId xmlns:a16="http://schemas.microsoft.com/office/drawing/2014/main" id="{E4FF25C7-C784-CF3F-FC5E-12FDFB24831B}"/>
              </a:ext>
            </a:extLst>
          </p:cNvPr>
          <p:cNvSpPr/>
          <p:nvPr/>
        </p:nvSpPr>
        <p:spPr>
          <a:xfrm>
            <a:off x="760095" y="4521723"/>
            <a:ext cx="1530350" cy="1349374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B554847-AF8B-1970-7FD6-042324B8E194}"/>
              </a:ext>
            </a:extLst>
          </p:cNvPr>
          <p:cNvSpPr/>
          <p:nvPr/>
        </p:nvSpPr>
        <p:spPr>
          <a:xfrm>
            <a:off x="686244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23BF7A95-7FD2-9519-5506-5C2B050EC837}"/>
              </a:ext>
            </a:extLst>
          </p:cNvPr>
          <p:cNvSpPr/>
          <p:nvPr/>
        </p:nvSpPr>
        <p:spPr>
          <a:xfrm>
            <a:off x="5336858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12">
            <a:extLst>
              <a:ext uri="{FF2B5EF4-FFF2-40B4-BE49-F238E27FC236}">
                <a16:creationId xmlns:a16="http://schemas.microsoft.com/office/drawing/2014/main" id="{E3ED4E3A-738E-D12A-4272-06D98CEBAF10}"/>
              </a:ext>
            </a:extLst>
          </p:cNvPr>
          <p:cNvSpPr/>
          <p:nvPr/>
        </p:nvSpPr>
        <p:spPr>
          <a:xfrm>
            <a:off x="2284095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13" name="11">
            <a:extLst>
              <a:ext uri="{FF2B5EF4-FFF2-40B4-BE49-F238E27FC236}">
                <a16:creationId xmlns:a16="http://schemas.microsoft.com/office/drawing/2014/main" id="{68D8B008-F4F1-1E51-EE42-8341D95C53BD}"/>
              </a:ext>
            </a:extLst>
          </p:cNvPr>
          <p:cNvSpPr/>
          <p:nvPr/>
        </p:nvSpPr>
        <p:spPr>
          <a:xfrm>
            <a:off x="76009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06CE65EF-4FA5-B39D-1DAA-24C94ED95865}"/>
              </a:ext>
            </a:extLst>
          </p:cNvPr>
          <p:cNvSpPr/>
          <p:nvPr/>
        </p:nvSpPr>
        <p:spPr>
          <a:xfrm>
            <a:off x="686244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56E56F8A-C048-7DA2-97AC-56F2D3E502F4}"/>
              </a:ext>
            </a:extLst>
          </p:cNvPr>
          <p:cNvSpPr/>
          <p:nvPr/>
        </p:nvSpPr>
        <p:spPr>
          <a:xfrm>
            <a:off x="5336858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5CF1561E-0D08-A2C5-0E0F-76FFEE653164}"/>
              </a:ext>
            </a:extLst>
          </p:cNvPr>
          <p:cNvSpPr/>
          <p:nvPr/>
        </p:nvSpPr>
        <p:spPr>
          <a:xfrm>
            <a:off x="381190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0D18F3BC-29E1-0AE3-EE89-7A5C84F3C78C}"/>
              </a:ext>
            </a:extLst>
          </p:cNvPr>
          <p:cNvSpPr/>
          <p:nvPr/>
        </p:nvSpPr>
        <p:spPr>
          <a:xfrm>
            <a:off x="2284095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6">
            <a:extLst>
              <a:ext uri="{FF2B5EF4-FFF2-40B4-BE49-F238E27FC236}">
                <a16:creationId xmlns:a16="http://schemas.microsoft.com/office/drawing/2014/main" id="{0401A6F2-701D-78A5-64F1-DADD1DCED7FE}"/>
              </a:ext>
            </a:extLst>
          </p:cNvPr>
          <p:cNvSpPr/>
          <p:nvPr/>
        </p:nvSpPr>
        <p:spPr>
          <a:xfrm>
            <a:off x="76009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036CCE7F-8B98-5200-D6E1-0D1D24FDB6FB}"/>
              </a:ext>
            </a:extLst>
          </p:cNvPr>
          <p:cNvSpPr/>
          <p:nvPr/>
        </p:nvSpPr>
        <p:spPr>
          <a:xfrm>
            <a:off x="686244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163FA12D-4D60-E381-9BC0-C5B6DCDD348C}"/>
              </a:ext>
            </a:extLst>
          </p:cNvPr>
          <p:cNvSpPr/>
          <p:nvPr/>
        </p:nvSpPr>
        <p:spPr>
          <a:xfrm>
            <a:off x="5336858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1" name="3">
            <a:extLst>
              <a:ext uri="{FF2B5EF4-FFF2-40B4-BE49-F238E27FC236}">
                <a16:creationId xmlns:a16="http://schemas.microsoft.com/office/drawing/2014/main" id="{D912CDFB-06B5-2171-3A9B-CB4D05A0C0A7}"/>
              </a:ext>
            </a:extLst>
          </p:cNvPr>
          <p:cNvSpPr/>
          <p:nvPr/>
        </p:nvSpPr>
        <p:spPr>
          <a:xfrm>
            <a:off x="381190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244A5BA2-A9D4-3E0E-114D-A6ED5A8D0DFD}"/>
              </a:ext>
            </a:extLst>
          </p:cNvPr>
          <p:cNvSpPr/>
          <p:nvPr/>
        </p:nvSpPr>
        <p:spPr>
          <a:xfrm>
            <a:off x="2284095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71C24C2B-E064-FFFF-8FD5-37AD75F83930}"/>
              </a:ext>
            </a:extLst>
          </p:cNvPr>
          <p:cNvSpPr/>
          <p:nvPr/>
        </p:nvSpPr>
        <p:spPr>
          <a:xfrm>
            <a:off x="76009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4" name="18">
            <a:extLst>
              <a:ext uri="{FF2B5EF4-FFF2-40B4-BE49-F238E27FC236}">
                <a16:creationId xmlns:a16="http://schemas.microsoft.com/office/drawing/2014/main" id="{508B518C-B274-AC78-45DF-3AD948DB6B74}"/>
              </a:ext>
            </a:extLst>
          </p:cNvPr>
          <p:cNvSpPr/>
          <p:nvPr/>
        </p:nvSpPr>
        <p:spPr>
          <a:xfrm>
            <a:off x="3811905" y="4523707"/>
            <a:ext cx="1530350" cy="1345405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5" name="13">
            <a:extLst>
              <a:ext uri="{FF2B5EF4-FFF2-40B4-BE49-F238E27FC236}">
                <a16:creationId xmlns:a16="http://schemas.microsoft.com/office/drawing/2014/main" id="{38D757D7-ED3F-92F2-126F-EC0D7DB1AF95}"/>
              </a:ext>
            </a:extLst>
          </p:cNvPr>
          <p:cNvSpPr/>
          <p:nvPr/>
        </p:nvSpPr>
        <p:spPr>
          <a:xfrm>
            <a:off x="381190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9AB5D10-222B-0F3D-D8AB-83D7DD1C6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38255">
            <a:off x="159669" y="5894483"/>
            <a:ext cx="912150" cy="8284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3E80928-54CE-D4D5-D44E-6F89333EED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10140" flipH="1">
            <a:off x="8015782" y="5872287"/>
            <a:ext cx="960733" cy="8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1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extLst>
              <a:ext uri="{FF2B5EF4-FFF2-40B4-BE49-F238E27FC236}">
                <a16:creationId xmlns:a16="http://schemas.microsoft.com/office/drawing/2014/main" id="{5AF82470-07DE-1D8F-5403-6E7D9CD6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r="2828"/>
          <a:stretch/>
        </p:blipFill>
        <p:spPr bwMode="auto">
          <a:xfrm>
            <a:off x="762542" y="521224"/>
            <a:ext cx="7618917" cy="53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23FE5376-42D4-9AA7-5A52-DF53D32DBBE0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25B7BC"/>
          </a:solidFill>
          <a:ln w="762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Ice-cream</a:t>
            </a:r>
          </a:p>
        </p:txBody>
      </p:sp>
      <p:sp>
        <p:nvSpPr>
          <p:cNvPr id="5" name="answers">
            <a:extLst>
              <a:ext uri="{FF2B5EF4-FFF2-40B4-BE49-F238E27FC236}">
                <a16:creationId xmlns:a16="http://schemas.microsoft.com/office/drawing/2014/main" id="{54178346-B38F-272D-CAB6-105369333A23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ED6C76"/>
          </a:solidFill>
          <a:ln w="76200">
            <a:solidFill>
              <a:srgbClr val="BF0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6" name="20">
            <a:extLst>
              <a:ext uri="{FF2B5EF4-FFF2-40B4-BE49-F238E27FC236}">
                <a16:creationId xmlns:a16="http://schemas.microsoft.com/office/drawing/2014/main" id="{DB019ECB-D307-B727-BDE3-3EC1DFC35959}"/>
              </a:ext>
            </a:extLst>
          </p:cNvPr>
          <p:cNvSpPr/>
          <p:nvPr/>
        </p:nvSpPr>
        <p:spPr>
          <a:xfrm>
            <a:off x="6862445" y="4525691"/>
            <a:ext cx="1530350" cy="134143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7" name="19">
            <a:extLst>
              <a:ext uri="{FF2B5EF4-FFF2-40B4-BE49-F238E27FC236}">
                <a16:creationId xmlns:a16="http://schemas.microsoft.com/office/drawing/2014/main" id="{C1A9B311-6E89-7F5D-1407-3ACE51FD0917}"/>
              </a:ext>
            </a:extLst>
          </p:cNvPr>
          <p:cNvSpPr/>
          <p:nvPr/>
        </p:nvSpPr>
        <p:spPr>
          <a:xfrm>
            <a:off x="5336858" y="4523708"/>
            <a:ext cx="1530350" cy="134540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17">
            <a:extLst>
              <a:ext uri="{FF2B5EF4-FFF2-40B4-BE49-F238E27FC236}">
                <a16:creationId xmlns:a16="http://schemas.microsoft.com/office/drawing/2014/main" id="{7E3B8C58-D327-64F1-467A-B7A5EB4F8D2F}"/>
              </a:ext>
            </a:extLst>
          </p:cNvPr>
          <p:cNvSpPr/>
          <p:nvPr/>
        </p:nvSpPr>
        <p:spPr>
          <a:xfrm>
            <a:off x="2284095" y="4521723"/>
            <a:ext cx="1530350" cy="1349374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9" name="16">
            <a:extLst>
              <a:ext uri="{FF2B5EF4-FFF2-40B4-BE49-F238E27FC236}">
                <a16:creationId xmlns:a16="http://schemas.microsoft.com/office/drawing/2014/main" id="{E4FF25C7-C784-CF3F-FC5E-12FDFB24831B}"/>
              </a:ext>
            </a:extLst>
          </p:cNvPr>
          <p:cNvSpPr/>
          <p:nvPr/>
        </p:nvSpPr>
        <p:spPr>
          <a:xfrm>
            <a:off x="760095" y="4521723"/>
            <a:ext cx="1530350" cy="1349374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B554847-AF8B-1970-7FD6-042324B8E194}"/>
              </a:ext>
            </a:extLst>
          </p:cNvPr>
          <p:cNvSpPr/>
          <p:nvPr/>
        </p:nvSpPr>
        <p:spPr>
          <a:xfrm>
            <a:off x="686244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23BF7A95-7FD2-9519-5506-5C2B050EC837}"/>
              </a:ext>
            </a:extLst>
          </p:cNvPr>
          <p:cNvSpPr/>
          <p:nvPr/>
        </p:nvSpPr>
        <p:spPr>
          <a:xfrm>
            <a:off x="5336858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12" name="12">
            <a:extLst>
              <a:ext uri="{FF2B5EF4-FFF2-40B4-BE49-F238E27FC236}">
                <a16:creationId xmlns:a16="http://schemas.microsoft.com/office/drawing/2014/main" id="{E3ED4E3A-738E-D12A-4272-06D98CEBAF10}"/>
              </a:ext>
            </a:extLst>
          </p:cNvPr>
          <p:cNvSpPr/>
          <p:nvPr/>
        </p:nvSpPr>
        <p:spPr>
          <a:xfrm>
            <a:off x="2284095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11">
            <a:extLst>
              <a:ext uri="{FF2B5EF4-FFF2-40B4-BE49-F238E27FC236}">
                <a16:creationId xmlns:a16="http://schemas.microsoft.com/office/drawing/2014/main" id="{68D8B008-F4F1-1E51-EE42-8341D95C53BD}"/>
              </a:ext>
            </a:extLst>
          </p:cNvPr>
          <p:cNvSpPr/>
          <p:nvPr/>
        </p:nvSpPr>
        <p:spPr>
          <a:xfrm>
            <a:off x="76009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06CE65EF-4FA5-B39D-1DAA-24C94ED95865}"/>
              </a:ext>
            </a:extLst>
          </p:cNvPr>
          <p:cNvSpPr/>
          <p:nvPr/>
        </p:nvSpPr>
        <p:spPr>
          <a:xfrm>
            <a:off x="686244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56E56F8A-C048-7DA2-97AC-56F2D3E502F4}"/>
              </a:ext>
            </a:extLst>
          </p:cNvPr>
          <p:cNvSpPr/>
          <p:nvPr/>
        </p:nvSpPr>
        <p:spPr>
          <a:xfrm>
            <a:off x="5336858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5CF1561E-0D08-A2C5-0E0F-76FFEE653164}"/>
              </a:ext>
            </a:extLst>
          </p:cNvPr>
          <p:cNvSpPr/>
          <p:nvPr/>
        </p:nvSpPr>
        <p:spPr>
          <a:xfrm>
            <a:off x="381190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0D18F3BC-29E1-0AE3-EE89-7A5C84F3C78C}"/>
              </a:ext>
            </a:extLst>
          </p:cNvPr>
          <p:cNvSpPr/>
          <p:nvPr/>
        </p:nvSpPr>
        <p:spPr>
          <a:xfrm>
            <a:off x="2284095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6">
            <a:extLst>
              <a:ext uri="{FF2B5EF4-FFF2-40B4-BE49-F238E27FC236}">
                <a16:creationId xmlns:a16="http://schemas.microsoft.com/office/drawing/2014/main" id="{0401A6F2-701D-78A5-64F1-DADD1DCED7FE}"/>
              </a:ext>
            </a:extLst>
          </p:cNvPr>
          <p:cNvSpPr/>
          <p:nvPr/>
        </p:nvSpPr>
        <p:spPr>
          <a:xfrm>
            <a:off x="76009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036CCE7F-8B98-5200-D6E1-0D1D24FDB6FB}"/>
              </a:ext>
            </a:extLst>
          </p:cNvPr>
          <p:cNvSpPr/>
          <p:nvPr/>
        </p:nvSpPr>
        <p:spPr>
          <a:xfrm>
            <a:off x="686244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163FA12D-4D60-E381-9BC0-C5B6DCDD348C}"/>
              </a:ext>
            </a:extLst>
          </p:cNvPr>
          <p:cNvSpPr/>
          <p:nvPr/>
        </p:nvSpPr>
        <p:spPr>
          <a:xfrm>
            <a:off x="5336858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1" name="3">
            <a:extLst>
              <a:ext uri="{FF2B5EF4-FFF2-40B4-BE49-F238E27FC236}">
                <a16:creationId xmlns:a16="http://schemas.microsoft.com/office/drawing/2014/main" id="{D912CDFB-06B5-2171-3A9B-CB4D05A0C0A7}"/>
              </a:ext>
            </a:extLst>
          </p:cNvPr>
          <p:cNvSpPr/>
          <p:nvPr/>
        </p:nvSpPr>
        <p:spPr>
          <a:xfrm>
            <a:off x="381190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244A5BA2-A9D4-3E0E-114D-A6ED5A8D0DFD}"/>
              </a:ext>
            </a:extLst>
          </p:cNvPr>
          <p:cNvSpPr/>
          <p:nvPr/>
        </p:nvSpPr>
        <p:spPr>
          <a:xfrm>
            <a:off x="2284095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71C24C2B-E064-FFFF-8FD5-37AD75F83930}"/>
              </a:ext>
            </a:extLst>
          </p:cNvPr>
          <p:cNvSpPr/>
          <p:nvPr/>
        </p:nvSpPr>
        <p:spPr>
          <a:xfrm>
            <a:off x="76009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18">
            <a:extLst>
              <a:ext uri="{FF2B5EF4-FFF2-40B4-BE49-F238E27FC236}">
                <a16:creationId xmlns:a16="http://schemas.microsoft.com/office/drawing/2014/main" id="{508B518C-B274-AC78-45DF-3AD948DB6B74}"/>
              </a:ext>
            </a:extLst>
          </p:cNvPr>
          <p:cNvSpPr/>
          <p:nvPr/>
        </p:nvSpPr>
        <p:spPr>
          <a:xfrm>
            <a:off x="3811905" y="4523707"/>
            <a:ext cx="1530350" cy="1345405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13">
            <a:extLst>
              <a:ext uri="{FF2B5EF4-FFF2-40B4-BE49-F238E27FC236}">
                <a16:creationId xmlns:a16="http://schemas.microsoft.com/office/drawing/2014/main" id="{38D757D7-ED3F-92F2-126F-EC0D7DB1AF95}"/>
              </a:ext>
            </a:extLst>
          </p:cNvPr>
          <p:cNvSpPr/>
          <p:nvPr/>
        </p:nvSpPr>
        <p:spPr>
          <a:xfrm>
            <a:off x="381190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11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8CC860B-8A4B-FA5F-16D1-37D21771EC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38255">
            <a:off x="159669" y="5894483"/>
            <a:ext cx="912150" cy="8284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9CA423-B248-7ABF-8710-AA65A6118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10140" flipH="1">
            <a:off x="8015782" y="5872287"/>
            <a:ext cx="960733" cy="8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7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extLst>
              <a:ext uri="{FF2B5EF4-FFF2-40B4-BE49-F238E27FC236}">
                <a16:creationId xmlns:a16="http://schemas.microsoft.com/office/drawing/2014/main" id="{5AF82470-07DE-1D8F-5403-6E7D9CD6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r="2642"/>
          <a:stretch/>
        </p:blipFill>
        <p:spPr bwMode="auto">
          <a:xfrm>
            <a:off x="762542" y="521224"/>
            <a:ext cx="7618917" cy="53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23FE5376-42D4-9AA7-5A52-DF53D32DBBE0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25B7BC"/>
          </a:solidFill>
          <a:ln w="762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A butterfly</a:t>
            </a:r>
          </a:p>
        </p:txBody>
      </p:sp>
      <p:sp>
        <p:nvSpPr>
          <p:cNvPr id="5" name="answers">
            <a:extLst>
              <a:ext uri="{FF2B5EF4-FFF2-40B4-BE49-F238E27FC236}">
                <a16:creationId xmlns:a16="http://schemas.microsoft.com/office/drawing/2014/main" id="{54178346-B38F-272D-CAB6-105369333A23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ED6C76"/>
          </a:solidFill>
          <a:ln w="76200">
            <a:solidFill>
              <a:srgbClr val="BF0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6" name="20">
            <a:extLst>
              <a:ext uri="{FF2B5EF4-FFF2-40B4-BE49-F238E27FC236}">
                <a16:creationId xmlns:a16="http://schemas.microsoft.com/office/drawing/2014/main" id="{DB019ECB-D307-B727-BDE3-3EC1DFC35959}"/>
              </a:ext>
            </a:extLst>
          </p:cNvPr>
          <p:cNvSpPr/>
          <p:nvPr/>
        </p:nvSpPr>
        <p:spPr>
          <a:xfrm>
            <a:off x="6862445" y="4525691"/>
            <a:ext cx="1530350" cy="134143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19">
            <a:extLst>
              <a:ext uri="{FF2B5EF4-FFF2-40B4-BE49-F238E27FC236}">
                <a16:creationId xmlns:a16="http://schemas.microsoft.com/office/drawing/2014/main" id="{C1A9B311-6E89-7F5D-1407-3ACE51FD0917}"/>
              </a:ext>
            </a:extLst>
          </p:cNvPr>
          <p:cNvSpPr/>
          <p:nvPr/>
        </p:nvSpPr>
        <p:spPr>
          <a:xfrm>
            <a:off x="5336858" y="4523708"/>
            <a:ext cx="1530350" cy="134540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8" name="17">
            <a:extLst>
              <a:ext uri="{FF2B5EF4-FFF2-40B4-BE49-F238E27FC236}">
                <a16:creationId xmlns:a16="http://schemas.microsoft.com/office/drawing/2014/main" id="{7E3B8C58-D327-64F1-467A-B7A5EB4F8D2F}"/>
              </a:ext>
            </a:extLst>
          </p:cNvPr>
          <p:cNvSpPr/>
          <p:nvPr/>
        </p:nvSpPr>
        <p:spPr>
          <a:xfrm>
            <a:off x="2284095" y="4521723"/>
            <a:ext cx="1530350" cy="1349374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9" name="16">
            <a:extLst>
              <a:ext uri="{FF2B5EF4-FFF2-40B4-BE49-F238E27FC236}">
                <a16:creationId xmlns:a16="http://schemas.microsoft.com/office/drawing/2014/main" id="{E4FF25C7-C784-CF3F-FC5E-12FDFB24831B}"/>
              </a:ext>
            </a:extLst>
          </p:cNvPr>
          <p:cNvSpPr/>
          <p:nvPr/>
        </p:nvSpPr>
        <p:spPr>
          <a:xfrm>
            <a:off x="760095" y="4521723"/>
            <a:ext cx="1530350" cy="1349374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B554847-AF8B-1970-7FD6-042324B8E194}"/>
              </a:ext>
            </a:extLst>
          </p:cNvPr>
          <p:cNvSpPr/>
          <p:nvPr/>
        </p:nvSpPr>
        <p:spPr>
          <a:xfrm>
            <a:off x="686244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23BF7A95-7FD2-9519-5506-5C2B050EC837}"/>
              </a:ext>
            </a:extLst>
          </p:cNvPr>
          <p:cNvSpPr/>
          <p:nvPr/>
        </p:nvSpPr>
        <p:spPr>
          <a:xfrm>
            <a:off x="5336858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12">
            <a:extLst>
              <a:ext uri="{FF2B5EF4-FFF2-40B4-BE49-F238E27FC236}">
                <a16:creationId xmlns:a16="http://schemas.microsoft.com/office/drawing/2014/main" id="{E3ED4E3A-738E-D12A-4272-06D98CEBAF10}"/>
              </a:ext>
            </a:extLst>
          </p:cNvPr>
          <p:cNvSpPr/>
          <p:nvPr/>
        </p:nvSpPr>
        <p:spPr>
          <a:xfrm>
            <a:off x="2284095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13" name="11">
            <a:extLst>
              <a:ext uri="{FF2B5EF4-FFF2-40B4-BE49-F238E27FC236}">
                <a16:creationId xmlns:a16="http://schemas.microsoft.com/office/drawing/2014/main" id="{68D8B008-F4F1-1E51-EE42-8341D95C53BD}"/>
              </a:ext>
            </a:extLst>
          </p:cNvPr>
          <p:cNvSpPr/>
          <p:nvPr/>
        </p:nvSpPr>
        <p:spPr>
          <a:xfrm>
            <a:off x="76009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06CE65EF-4FA5-B39D-1DAA-24C94ED95865}"/>
              </a:ext>
            </a:extLst>
          </p:cNvPr>
          <p:cNvSpPr/>
          <p:nvPr/>
        </p:nvSpPr>
        <p:spPr>
          <a:xfrm>
            <a:off x="686244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56E56F8A-C048-7DA2-97AC-56F2D3E502F4}"/>
              </a:ext>
            </a:extLst>
          </p:cNvPr>
          <p:cNvSpPr/>
          <p:nvPr/>
        </p:nvSpPr>
        <p:spPr>
          <a:xfrm>
            <a:off x="5336858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5CF1561E-0D08-A2C5-0E0F-76FFEE653164}"/>
              </a:ext>
            </a:extLst>
          </p:cNvPr>
          <p:cNvSpPr/>
          <p:nvPr/>
        </p:nvSpPr>
        <p:spPr>
          <a:xfrm>
            <a:off x="381190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0D18F3BC-29E1-0AE3-EE89-7A5C84F3C78C}"/>
              </a:ext>
            </a:extLst>
          </p:cNvPr>
          <p:cNvSpPr/>
          <p:nvPr/>
        </p:nvSpPr>
        <p:spPr>
          <a:xfrm>
            <a:off x="2284095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6">
            <a:extLst>
              <a:ext uri="{FF2B5EF4-FFF2-40B4-BE49-F238E27FC236}">
                <a16:creationId xmlns:a16="http://schemas.microsoft.com/office/drawing/2014/main" id="{0401A6F2-701D-78A5-64F1-DADD1DCED7FE}"/>
              </a:ext>
            </a:extLst>
          </p:cNvPr>
          <p:cNvSpPr/>
          <p:nvPr/>
        </p:nvSpPr>
        <p:spPr>
          <a:xfrm>
            <a:off x="76009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036CCE7F-8B98-5200-D6E1-0D1D24FDB6FB}"/>
              </a:ext>
            </a:extLst>
          </p:cNvPr>
          <p:cNvSpPr/>
          <p:nvPr/>
        </p:nvSpPr>
        <p:spPr>
          <a:xfrm>
            <a:off x="686244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163FA12D-4D60-E381-9BC0-C5B6DCDD348C}"/>
              </a:ext>
            </a:extLst>
          </p:cNvPr>
          <p:cNvSpPr/>
          <p:nvPr/>
        </p:nvSpPr>
        <p:spPr>
          <a:xfrm>
            <a:off x="5336858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1" name="3">
            <a:extLst>
              <a:ext uri="{FF2B5EF4-FFF2-40B4-BE49-F238E27FC236}">
                <a16:creationId xmlns:a16="http://schemas.microsoft.com/office/drawing/2014/main" id="{D912CDFB-06B5-2171-3A9B-CB4D05A0C0A7}"/>
              </a:ext>
            </a:extLst>
          </p:cNvPr>
          <p:cNvSpPr/>
          <p:nvPr/>
        </p:nvSpPr>
        <p:spPr>
          <a:xfrm>
            <a:off x="381190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244A5BA2-A9D4-3E0E-114D-A6ED5A8D0DFD}"/>
              </a:ext>
            </a:extLst>
          </p:cNvPr>
          <p:cNvSpPr/>
          <p:nvPr/>
        </p:nvSpPr>
        <p:spPr>
          <a:xfrm>
            <a:off x="2284095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71C24C2B-E064-FFFF-8FD5-37AD75F83930}"/>
              </a:ext>
            </a:extLst>
          </p:cNvPr>
          <p:cNvSpPr/>
          <p:nvPr/>
        </p:nvSpPr>
        <p:spPr>
          <a:xfrm>
            <a:off x="76009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4" name="18">
            <a:extLst>
              <a:ext uri="{FF2B5EF4-FFF2-40B4-BE49-F238E27FC236}">
                <a16:creationId xmlns:a16="http://schemas.microsoft.com/office/drawing/2014/main" id="{508B518C-B274-AC78-45DF-3AD948DB6B74}"/>
              </a:ext>
            </a:extLst>
          </p:cNvPr>
          <p:cNvSpPr/>
          <p:nvPr/>
        </p:nvSpPr>
        <p:spPr>
          <a:xfrm>
            <a:off x="3811905" y="4523707"/>
            <a:ext cx="1530350" cy="1345405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5" name="13">
            <a:extLst>
              <a:ext uri="{FF2B5EF4-FFF2-40B4-BE49-F238E27FC236}">
                <a16:creationId xmlns:a16="http://schemas.microsoft.com/office/drawing/2014/main" id="{38D757D7-ED3F-92F2-126F-EC0D7DB1AF95}"/>
              </a:ext>
            </a:extLst>
          </p:cNvPr>
          <p:cNvSpPr/>
          <p:nvPr/>
        </p:nvSpPr>
        <p:spPr>
          <a:xfrm>
            <a:off x="381190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14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49500D9-E9E2-5116-1E68-C8CA4BA27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38255">
            <a:off x="159669" y="5894483"/>
            <a:ext cx="912150" cy="8284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23045A6-BD88-053C-2F4B-4448BB5C63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10140" flipH="1">
            <a:off x="8015782" y="5872287"/>
            <a:ext cx="960733" cy="8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7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extLst>
              <a:ext uri="{FF2B5EF4-FFF2-40B4-BE49-F238E27FC236}">
                <a16:creationId xmlns:a16="http://schemas.microsoft.com/office/drawing/2014/main" id="{5AF82470-07DE-1D8F-5403-6E7D9CD6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r="2494"/>
          <a:stretch/>
        </p:blipFill>
        <p:spPr bwMode="auto">
          <a:xfrm>
            <a:off x="762542" y="521224"/>
            <a:ext cx="7618917" cy="53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23FE5376-42D4-9AA7-5A52-DF53D32DBBE0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25B7BC"/>
          </a:solidFill>
          <a:ln w="762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Ice lollies</a:t>
            </a:r>
          </a:p>
        </p:txBody>
      </p:sp>
      <p:sp>
        <p:nvSpPr>
          <p:cNvPr id="5" name="answers">
            <a:extLst>
              <a:ext uri="{FF2B5EF4-FFF2-40B4-BE49-F238E27FC236}">
                <a16:creationId xmlns:a16="http://schemas.microsoft.com/office/drawing/2014/main" id="{54178346-B38F-272D-CAB6-105369333A23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ED6C76"/>
          </a:solidFill>
          <a:ln w="76200">
            <a:solidFill>
              <a:srgbClr val="BF0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6" name="20">
            <a:extLst>
              <a:ext uri="{FF2B5EF4-FFF2-40B4-BE49-F238E27FC236}">
                <a16:creationId xmlns:a16="http://schemas.microsoft.com/office/drawing/2014/main" id="{DB019ECB-D307-B727-BDE3-3EC1DFC35959}"/>
              </a:ext>
            </a:extLst>
          </p:cNvPr>
          <p:cNvSpPr/>
          <p:nvPr/>
        </p:nvSpPr>
        <p:spPr>
          <a:xfrm>
            <a:off x="6862445" y="4525691"/>
            <a:ext cx="1530350" cy="134143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7" name="19">
            <a:extLst>
              <a:ext uri="{FF2B5EF4-FFF2-40B4-BE49-F238E27FC236}">
                <a16:creationId xmlns:a16="http://schemas.microsoft.com/office/drawing/2014/main" id="{C1A9B311-6E89-7F5D-1407-3ACE51FD0917}"/>
              </a:ext>
            </a:extLst>
          </p:cNvPr>
          <p:cNvSpPr/>
          <p:nvPr/>
        </p:nvSpPr>
        <p:spPr>
          <a:xfrm>
            <a:off x="5336858" y="4523708"/>
            <a:ext cx="1530350" cy="134540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17">
            <a:extLst>
              <a:ext uri="{FF2B5EF4-FFF2-40B4-BE49-F238E27FC236}">
                <a16:creationId xmlns:a16="http://schemas.microsoft.com/office/drawing/2014/main" id="{7E3B8C58-D327-64F1-467A-B7A5EB4F8D2F}"/>
              </a:ext>
            </a:extLst>
          </p:cNvPr>
          <p:cNvSpPr/>
          <p:nvPr/>
        </p:nvSpPr>
        <p:spPr>
          <a:xfrm>
            <a:off x="2284095" y="4521723"/>
            <a:ext cx="1530350" cy="1349374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9" name="16">
            <a:extLst>
              <a:ext uri="{FF2B5EF4-FFF2-40B4-BE49-F238E27FC236}">
                <a16:creationId xmlns:a16="http://schemas.microsoft.com/office/drawing/2014/main" id="{E4FF25C7-C784-CF3F-FC5E-12FDFB24831B}"/>
              </a:ext>
            </a:extLst>
          </p:cNvPr>
          <p:cNvSpPr/>
          <p:nvPr/>
        </p:nvSpPr>
        <p:spPr>
          <a:xfrm>
            <a:off x="760095" y="4521723"/>
            <a:ext cx="1530350" cy="1349374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B554847-AF8B-1970-7FD6-042324B8E194}"/>
              </a:ext>
            </a:extLst>
          </p:cNvPr>
          <p:cNvSpPr/>
          <p:nvPr/>
        </p:nvSpPr>
        <p:spPr>
          <a:xfrm>
            <a:off x="686244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23BF7A95-7FD2-9519-5506-5C2B050EC837}"/>
              </a:ext>
            </a:extLst>
          </p:cNvPr>
          <p:cNvSpPr/>
          <p:nvPr/>
        </p:nvSpPr>
        <p:spPr>
          <a:xfrm>
            <a:off x="5336858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12" name="12">
            <a:extLst>
              <a:ext uri="{FF2B5EF4-FFF2-40B4-BE49-F238E27FC236}">
                <a16:creationId xmlns:a16="http://schemas.microsoft.com/office/drawing/2014/main" id="{E3ED4E3A-738E-D12A-4272-06D98CEBAF10}"/>
              </a:ext>
            </a:extLst>
          </p:cNvPr>
          <p:cNvSpPr/>
          <p:nvPr/>
        </p:nvSpPr>
        <p:spPr>
          <a:xfrm>
            <a:off x="2284095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11">
            <a:extLst>
              <a:ext uri="{FF2B5EF4-FFF2-40B4-BE49-F238E27FC236}">
                <a16:creationId xmlns:a16="http://schemas.microsoft.com/office/drawing/2014/main" id="{68D8B008-F4F1-1E51-EE42-8341D95C53BD}"/>
              </a:ext>
            </a:extLst>
          </p:cNvPr>
          <p:cNvSpPr/>
          <p:nvPr/>
        </p:nvSpPr>
        <p:spPr>
          <a:xfrm>
            <a:off x="76009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06CE65EF-4FA5-B39D-1DAA-24C94ED95865}"/>
              </a:ext>
            </a:extLst>
          </p:cNvPr>
          <p:cNvSpPr/>
          <p:nvPr/>
        </p:nvSpPr>
        <p:spPr>
          <a:xfrm>
            <a:off x="686244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56E56F8A-C048-7DA2-97AC-56F2D3E502F4}"/>
              </a:ext>
            </a:extLst>
          </p:cNvPr>
          <p:cNvSpPr/>
          <p:nvPr/>
        </p:nvSpPr>
        <p:spPr>
          <a:xfrm>
            <a:off x="5336858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5CF1561E-0D08-A2C5-0E0F-76FFEE653164}"/>
              </a:ext>
            </a:extLst>
          </p:cNvPr>
          <p:cNvSpPr/>
          <p:nvPr/>
        </p:nvSpPr>
        <p:spPr>
          <a:xfrm>
            <a:off x="381190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0D18F3BC-29E1-0AE3-EE89-7A5C84F3C78C}"/>
              </a:ext>
            </a:extLst>
          </p:cNvPr>
          <p:cNvSpPr/>
          <p:nvPr/>
        </p:nvSpPr>
        <p:spPr>
          <a:xfrm>
            <a:off x="2284095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6">
            <a:extLst>
              <a:ext uri="{FF2B5EF4-FFF2-40B4-BE49-F238E27FC236}">
                <a16:creationId xmlns:a16="http://schemas.microsoft.com/office/drawing/2014/main" id="{0401A6F2-701D-78A5-64F1-DADD1DCED7FE}"/>
              </a:ext>
            </a:extLst>
          </p:cNvPr>
          <p:cNvSpPr/>
          <p:nvPr/>
        </p:nvSpPr>
        <p:spPr>
          <a:xfrm>
            <a:off x="76009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036CCE7F-8B98-5200-D6E1-0D1D24FDB6FB}"/>
              </a:ext>
            </a:extLst>
          </p:cNvPr>
          <p:cNvSpPr/>
          <p:nvPr/>
        </p:nvSpPr>
        <p:spPr>
          <a:xfrm>
            <a:off x="686244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163FA12D-4D60-E381-9BC0-C5B6DCDD348C}"/>
              </a:ext>
            </a:extLst>
          </p:cNvPr>
          <p:cNvSpPr/>
          <p:nvPr/>
        </p:nvSpPr>
        <p:spPr>
          <a:xfrm>
            <a:off x="5336858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1" name="3">
            <a:extLst>
              <a:ext uri="{FF2B5EF4-FFF2-40B4-BE49-F238E27FC236}">
                <a16:creationId xmlns:a16="http://schemas.microsoft.com/office/drawing/2014/main" id="{D912CDFB-06B5-2171-3A9B-CB4D05A0C0A7}"/>
              </a:ext>
            </a:extLst>
          </p:cNvPr>
          <p:cNvSpPr/>
          <p:nvPr/>
        </p:nvSpPr>
        <p:spPr>
          <a:xfrm>
            <a:off x="381190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244A5BA2-A9D4-3E0E-114D-A6ED5A8D0DFD}"/>
              </a:ext>
            </a:extLst>
          </p:cNvPr>
          <p:cNvSpPr/>
          <p:nvPr/>
        </p:nvSpPr>
        <p:spPr>
          <a:xfrm>
            <a:off x="2284095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71C24C2B-E064-FFFF-8FD5-37AD75F83930}"/>
              </a:ext>
            </a:extLst>
          </p:cNvPr>
          <p:cNvSpPr/>
          <p:nvPr/>
        </p:nvSpPr>
        <p:spPr>
          <a:xfrm>
            <a:off x="76009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18">
            <a:extLst>
              <a:ext uri="{FF2B5EF4-FFF2-40B4-BE49-F238E27FC236}">
                <a16:creationId xmlns:a16="http://schemas.microsoft.com/office/drawing/2014/main" id="{508B518C-B274-AC78-45DF-3AD948DB6B74}"/>
              </a:ext>
            </a:extLst>
          </p:cNvPr>
          <p:cNvSpPr/>
          <p:nvPr/>
        </p:nvSpPr>
        <p:spPr>
          <a:xfrm>
            <a:off x="3811905" y="4523707"/>
            <a:ext cx="1530350" cy="1345405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13">
            <a:extLst>
              <a:ext uri="{FF2B5EF4-FFF2-40B4-BE49-F238E27FC236}">
                <a16:creationId xmlns:a16="http://schemas.microsoft.com/office/drawing/2014/main" id="{38D757D7-ED3F-92F2-126F-EC0D7DB1AF95}"/>
              </a:ext>
            </a:extLst>
          </p:cNvPr>
          <p:cNvSpPr/>
          <p:nvPr/>
        </p:nvSpPr>
        <p:spPr>
          <a:xfrm>
            <a:off x="381190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40EAC54-22C3-B104-1A35-299BFB87A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38255">
            <a:off x="159669" y="5894483"/>
            <a:ext cx="912150" cy="8284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E04484-1155-60C1-DF26-6A67E18EE1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10140" flipH="1">
            <a:off x="8015782" y="5872287"/>
            <a:ext cx="960733" cy="8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9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extLst>
              <a:ext uri="{FF2B5EF4-FFF2-40B4-BE49-F238E27FC236}">
                <a16:creationId xmlns:a16="http://schemas.microsoft.com/office/drawing/2014/main" id="{5AF82470-07DE-1D8F-5403-6E7D9CD6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r="2494"/>
          <a:stretch/>
        </p:blipFill>
        <p:spPr bwMode="auto">
          <a:xfrm>
            <a:off x="762542" y="521224"/>
            <a:ext cx="7618917" cy="53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23FE5376-42D4-9AA7-5A52-DF53D32DBBE0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25B7BC"/>
          </a:solidFill>
          <a:ln w="762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Sandcastle</a:t>
            </a:r>
          </a:p>
        </p:txBody>
      </p:sp>
      <p:sp>
        <p:nvSpPr>
          <p:cNvPr id="5" name="answers">
            <a:extLst>
              <a:ext uri="{FF2B5EF4-FFF2-40B4-BE49-F238E27FC236}">
                <a16:creationId xmlns:a16="http://schemas.microsoft.com/office/drawing/2014/main" id="{54178346-B38F-272D-CAB6-105369333A23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ED6C76"/>
          </a:solidFill>
          <a:ln w="76200">
            <a:solidFill>
              <a:srgbClr val="BF0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6" name="20">
            <a:extLst>
              <a:ext uri="{FF2B5EF4-FFF2-40B4-BE49-F238E27FC236}">
                <a16:creationId xmlns:a16="http://schemas.microsoft.com/office/drawing/2014/main" id="{DB019ECB-D307-B727-BDE3-3EC1DFC35959}"/>
              </a:ext>
            </a:extLst>
          </p:cNvPr>
          <p:cNvSpPr/>
          <p:nvPr/>
        </p:nvSpPr>
        <p:spPr>
          <a:xfrm>
            <a:off x="6862445" y="4525691"/>
            <a:ext cx="1530350" cy="134143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19">
            <a:extLst>
              <a:ext uri="{FF2B5EF4-FFF2-40B4-BE49-F238E27FC236}">
                <a16:creationId xmlns:a16="http://schemas.microsoft.com/office/drawing/2014/main" id="{C1A9B311-6E89-7F5D-1407-3ACE51FD0917}"/>
              </a:ext>
            </a:extLst>
          </p:cNvPr>
          <p:cNvSpPr/>
          <p:nvPr/>
        </p:nvSpPr>
        <p:spPr>
          <a:xfrm>
            <a:off x="5336858" y="4523708"/>
            <a:ext cx="1530350" cy="134540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8" name="17">
            <a:extLst>
              <a:ext uri="{FF2B5EF4-FFF2-40B4-BE49-F238E27FC236}">
                <a16:creationId xmlns:a16="http://schemas.microsoft.com/office/drawing/2014/main" id="{7E3B8C58-D327-64F1-467A-B7A5EB4F8D2F}"/>
              </a:ext>
            </a:extLst>
          </p:cNvPr>
          <p:cNvSpPr/>
          <p:nvPr/>
        </p:nvSpPr>
        <p:spPr>
          <a:xfrm>
            <a:off x="2284095" y="4521723"/>
            <a:ext cx="1530350" cy="1349374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9" name="16">
            <a:extLst>
              <a:ext uri="{FF2B5EF4-FFF2-40B4-BE49-F238E27FC236}">
                <a16:creationId xmlns:a16="http://schemas.microsoft.com/office/drawing/2014/main" id="{E4FF25C7-C784-CF3F-FC5E-12FDFB24831B}"/>
              </a:ext>
            </a:extLst>
          </p:cNvPr>
          <p:cNvSpPr/>
          <p:nvPr/>
        </p:nvSpPr>
        <p:spPr>
          <a:xfrm>
            <a:off x="760095" y="4521723"/>
            <a:ext cx="1530350" cy="1349374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B554847-AF8B-1970-7FD6-042324B8E194}"/>
              </a:ext>
            </a:extLst>
          </p:cNvPr>
          <p:cNvSpPr/>
          <p:nvPr/>
        </p:nvSpPr>
        <p:spPr>
          <a:xfrm>
            <a:off x="686244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23BF7A95-7FD2-9519-5506-5C2B050EC837}"/>
              </a:ext>
            </a:extLst>
          </p:cNvPr>
          <p:cNvSpPr/>
          <p:nvPr/>
        </p:nvSpPr>
        <p:spPr>
          <a:xfrm>
            <a:off x="5336858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12">
            <a:extLst>
              <a:ext uri="{FF2B5EF4-FFF2-40B4-BE49-F238E27FC236}">
                <a16:creationId xmlns:a16="http://schemas.microsoft.com/office/drawing/2014/main" id="{E3ED4E3A-738E-D12A-4272-06D98CEBAF10}"/>
              </a:ext>
            </a:extLst>
          </p:cNvPr>
          <p:cNvSpPr/>
          <p:nvPr/>
        </p:nvSpPr>
        <p:spPr>
          <a:xfrm>
            <a:off x="2284095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13" name="11">
            <a:extLst>
              <a:ext uri="{FF2B5EF4-FFF2-40B4-BE49-F238E27FC236}">
                <a16:creationId xmlns:a16="http://schemas.microsoft.com/office/drawing/2014/main" id="{68D8B008-F4F1-1E51-EE42-8341D95C53BD}"/>
              </a:ext>
            </a:extLst>
          </p:cNvPr>
          <p:cNvSpPr/>
          <p:nvPr/>
        </p:nvSpPr>
        <p:spPr>
          <a:xfrm>
            <a:off x="76009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06CE65EF-4FA5-B39D-1DAA-24C94ED95865}"/>
              </a:ext>
            </a:extLst>
          </p:cNvPr>
          <p:cNvSpPr/>
          <p:nvPr/>
        </p:nvSpPr>
        <p:spPr>
          <a:xfrm>
            <a:off x="686244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56E56F8A-C048-7DA2-97AC-56F2D3E502F4}"/>
              </a:ext>
            </a:extLst>
          </p:cNvPr>
          <p:cNvSpPr/>
          <p:nvPr/>
        </p:nvSpPr>
        <p:spPr>
          <a:xfrm>
            <a:off x="5336858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5CF1561E-0D08-A2C5-0E0F-76FFEE653164}"/>
              </a:ext>
            </a:extLst>
          </p:cNvPr>
          <p:cNvSpPr/>
          <p:nvPr/>
        </p:nvSpPr>
        <p:spPr>
          <a:xfrm>
            <a:off x="381190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0D18F3BC-29E1-0AE3-EE89-7A5C84F3C78C}"/>
              </a:ext>
            </a:extLst>
          </p:cNvPr>
          <p:cNvSpPr/>
          <p:nvPr/>
        </p:nvSpPr>
        <p:spPr>
          <a:xfrm>
            <a:off x="2284095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6">
            <a:extLst>
              <a:ext uri="{FF2B5EF4-FFF2-40B4-BE49-F238E27FC236}">
                <a16:creationId xmlns:a16="http://schemas.microsoft.com/office/drawing/2014/main" id="{0401A6F2-701D-78A5-64F1-DADD1DCED7FE}"/>
              </a:ext>
            </a:extLst>
          </p:cNvPr>
          <p:cNvSpPr/>
          <p:nvPr/>
        </p:nvSpPr>
        <p:spPr>
          <a:xfrm>
            <a:off x="76009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036CCE7F-8B98-5200-D6E1-0D1D24FDB6FB}"/>
              </a:ext>
            </a:extLst>
          </p:cNvPr>
          <p:cNvSpPr/>
          <p:nvPr/>
        </p:nvSpPr>
        <p:spPr>
          <a:xfrm>
            <a:off x="686244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163FA12D-4D60-E381-9BC0-C5B6DCDD348C}"/>
              </a:ext>
            </a:extLst>
          </p:cNvPr>
          <p:cNvSpPr/>
          <p:nvPr/>
        </p:nvSpPr>
        <p:spPr>
          <a:xfrm>
            <a:off x="5336858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1" name="3">
            <a:extLst>
              <a:ext uri="{FF2B5EF4-FFF2-40B4-BE49-F238E27FC236}">
                <a16:creationId xmlns:a16="http://schemas.microsoft.com/office/drawing/2014/main" id="{D912CDFB-06B5-2171-3A9B-CB4D05A0C0A7}"/>
              </a:ext>
            </a:extLst>
          </p:cNvPr>
          <p:cNvSpPr/>
          <p:nvPr/>
        </p:nvSpPr>
        <p:spPr>
          <a:xfrm>
            <a:off x="381190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244A5BA2-A9D4-3E0E-114D-A6ED5A8D0DFD}"/>
              </a:ext>
            </a:extLst>
          </p:cNvPr>
          <p:cNvSpPr/>
          <p:nvPr/>
        </p:nvSpPr>
        <p:spPr>
          <a:xfrm>
            <a:off x="2284095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71C24C2B-E064-FFFF-8FD5-37AD75F83930}"/>
              </a:ext>
            </a:extLst>
          </p:cNvPr>
          <p:cNvSpPr/>
          <p:nvPr/>
        </p:nvSpPr>
        <p:spPr>
          <a:xfrm>
            <a:off x="76009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4" name="18">
            <a:extLst>
              <a:ext uri="{FF2B5EF4-FFF2-40B4-BE49-F238E27FC236}">
                <a16:creationId xmlns:a16="http://schemas.microsoft.com/office/drawing/2014/main" id="{508B518C-B274-AC78-45DF-3AD948DB6B74}"/>
              </a:ext>
            </a:extLst>
          </p:cNvPr>
          <p:cNvSpPr/>
          <p:nvPr/>
        </p:nvSpPr>
        <p:spPr>
          <a:xfrm>
            <a:off x="3811905" y="4523707"/>
            <a:ext cx="1530350" cy="1345405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5" name="13">
            <a:extLst>
              <a:ext uri="{FF2B5EF4-FFF2-40B4-BE49-F238E27FC236}">
                <a16:creationId xmlns:a16="http://schemas.microsoft.com/office/drawing/2014/main" id="{38D757D7-ED3F-92F2-126F-EC0D7DB1AF95}"/>
              </a:ext>
            </a:extLst>
          </p:cNvPr>
          <p:cNvSpPr/>
          <p:nvPr/>
        </p:nvSpPr>
        <p:spPr>
          <a:xfrm>
            <a:off x="381190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14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D066446-7EA5-3145-DD82-2A43A92279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38255">
            <a:off x="159669" y="5894483"/>
            <a:ext cx="912150" cy="8284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FF4E0D9-CF6C-3CEE-2384-0D14C788E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10140" flipH="1">
            <a:off x="8015782" y="5872287"/>
            <a:ext cx="960733" cy="8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extLst>
              <a:ext uri="{FF2B5EF4-FFF2-40B4-BE49-F238E27FC236}">
                <a16:creationId xmlns:a16="http://schemas.microsoft.com/office/drawing/2014/main" id="{5AF82470-07DE-1D8F-5403-6E7D9CD635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" b="89"/>
          <a:stretch/>
        </p:blipFill>
        <p:spPr bwMode="auto">
          <a:xfrm>
            <a:off x="762542" y="521224"/>
            <a:ext cx="7618917" cy="53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23FE5376-42D4-9AA7-5A52-DF53D32DBBE0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25B7BC"/>
          </a:solidFill>
          <a:ln w="762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A starfish</a:t>
            </a:r>
          </a:p>
        </p:txBody>
      </p:sp>
      <p:sp>
        <p:nvSpPr>
          <p:cNvPr id="5" name="answers">
            <a:extLst>
              <a:ext uri="{FF2B5EF4-FFF2-40B4-BE49-F238E27FC236}">
                <a16:creationId xmlns:a16="http://schemas.microsoft.com/office/drawing/2014/main" id="{54178346-B38F-272D-CAB6-105369333A23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ED6C76"/>
          </a:solidFill>
          <a:ln w="76200">
            <a:solidFill>
              <a:srgbClr val="BF0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6" name="20">
            <a:extLst>
              <a:ext uri="{FF2B5EF4-FFF2-40B4-BE49-F238E27FC236}">
                <a16:creationId xmlns:a16="http://schemas.microsoft.com/office/drawing/2014/main" id="{DB019ECB-D307-B727-BDE3-3EC1DFC35959}"/>
              </a:ext>
            </a:extLst>
          </p:cNvPr>
          <p:cNvSpPr/>
          <p:nvPr/>
        </p:nvSpPr>
        <p:spPr>
          <a:xfrm>
            <a:off x="6862445" y="4525691"/>
            <a:ext cx="1530350" cy="134143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7" name="19">
            <a:extLst>
              <a:ext uri="{FF2B5EF4-FFF2-40B4-BE49-F238E27FC236}">
                <a16:creationId xmlns:a16="http://schemas.microsoft.com/office/drawing/2014/main" id="{C1A9B311-6E89-7F5D-1407-3ACE51FD0917}"/>
              </a:ext>
            </a:extLst>
          </p:cNvPr>
          <p:cNvSpPr/>
          <p:nvPr/>
        </p:nvSpPr>
        <p:spPr>
          <a:xfrm>
            <a:off x="5336858" y="4523708"/>
            <a:ext cx="1530350" cy="134540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17">
            <a:extLst>
              <a:ext uri="{FF2B5EF4-FFF2-40B4-BE49-F238E27FC236}">
                <a16:creationId xmlns:a16="http://schemas.microsoft.com/office/drawing/2014/main" id="{7E3B8C58-D327-64F1-467A-B7A5EB4F8D2F}"/>
              </a:ext>
            </a:extLst>
          </p:cNvPr>
          <p:cNvSpPr/>
          <p:nvPr/>
        </p:nvSpPr>
        <p:spPr>
          <a:xfrm>
            <a:off x="2284095" y="4521723"/>
            <a:ext cx="1530350" cy="1349374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9" name="16">
            <a:extLst>
              <a:ext uri="{FF2B5EF4-FFF2-40B4-BE49-F238E27FC236}">
                <a16:creationId xmlns:a16="http://schemas.microsoft.com/office/drawing/2014/main" id="{E4FF25C7-C784-CF3F-FC5E-12FDFB24831B}"/>
              </a:ext>
            </a:extLst>
          </p:cNvPr>
          <p:cNvSpPr/>
          <p:nvPr/>
        </p:nvSpPr>
        <p:spPr>
          <a:xfrm>
            <a:off x="760095" y="4521723"/>
            <a:ext cx="1530350" cy="1349374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B554847-AF8B-1970-7FD6-042324B8E194}"/>
              </a:ext>
            </a:extLst>
          </p:cNvPr>
          <p:cNvSpPr/>
          <p:nvPr/>
        </p:nvSpPr>
        <p:spPr>
          <a:xfrm>
            <a:off x="686244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23BF7A95-7FD2-9519-5506-5C2B050EC837}"/>
              </a:ext>
            </a:extLst>
          </p:cNvPr>
          <p:cNvSpPr/>
          <p:nvPr/>
        </p:nvSpPr>
        <p:spPr>
          <a:xfrm>
            <a:off x="5336858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12" name="12">
            <a:extLst>
              <a:ext uri="{FF2B5EF4-FFF2-40B4-BE49-F238E27FC236}">
                <a16:creationId xmlns:a16="http://schemas.microsoft.com/office/drawing/2014/main" id="{E3ED4E3A-738E-D12A-4272-06D98CEBAF10}"/>
              </a:ext>
            </a:extLst>
          </p:cNvPr>
          <p:cNvSpPr/>
          <p:nvPr/>
        </p:nvSpPr>
        <p:spPr>
          <a:xfrm>
            <a:off x="2284095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11">
            <a:extLst>
              <a:ext uri="{FF2B5EF4-FFF2-40B4-BE49-F238E27FC236}">
                <a16:creationId xmlns:a16="http://schemas.microsoft.com/office/drawing/2014/main" id="{68D8B008-F4F1-1E51-EE42-8341D95C53BD}"/>
              </a:ext>
            </a:extLst>
          </p:cNvPr>
          <p:cNvSpPr/>
          <p:nvPr/>
        </p:nvSpPr>
        <p:spPr>
          <a:xfrm>
            <a:off x="76009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06CE65EF-4FA5-B39D-1DAA-24C94ED95865}"/>
              </a:ext>
            </a:extLst>
          </p:cNvPr>
          <p:cNvSpPr/>
          <p:nvPr/>
        </p:nvSpPr>
        <p:spPr>
          <a:xfrm>
            <a:off x="686244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56E56F8A-C048-7DA2-97AC-56F2D3E502F4}"/>
              </a:ext>
            </a:extLst>
          </p:cNvPr>
          <p:cNvSpPr/>
          <p:nvPr/>
        </p:nvSpPr>
        <p:spPr>
          <a:xfrm>
            <a:off x="5336858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5CF1561E-0D08-A2C5-0E0F-76FFEE653164}"/>
              </a:ext>
            </a:extLst>
          </p:cNvPr>
          <p:cNvSpPr/>
          <p:nvPr/>
        </p:nvSpPr>
        <p:spPr>
          <a:xfrm>
            <a:off x="381190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0D18F3BC-29E1-0AE3-EE89-7A5C84F3C78C}"/>
              </a:ext>
            </a:extLst>
          </p:cNvPr>
          <p:cNvSpPr/>
          <p:nvPr/>
        </p:nvSpPr>
        <p:spPr>
          <a:xfrm>
            <a:off x="2284095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6">
            <a:extLst>
              <a:ext uri="{FF2B5EF4-FFF2-40B4-BE49-F238E27FC236}">
                <a16:creationId xmlns:a16="http://schemas.microsoft.com/office/drawing/2014/main" id="{0401A6F2-701D-78A5-64F1-DADD1DCED7FE}"/>
              </a:ext>
            </a:extLst>
          </p:cNvPr>
          <p:cNvSpPr/>
          <p:nvPr/>
        </p:nvSpPr>
        <p:spPr>
          <a:xfrm>
            <a:off x="76009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036CCE7F-8B98-5200-D6E1-0D1D24FDB6FB}"/>
              </a:ext>
            </a:extLst>
          </p:cNvPr>
          <p:cNvSpPr/>
          <p:nvPr/>
        </p:nvSpPr>
        <p:spPr>
          <a:xfrm>
            <a:off x="686244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163FA12D-4D60-E381-9BC0-C5B6DCDD348C}"/>
              </a:ext>
            </a:extLst>
          </p:cNvPr>
          <p:cNvSpPr/>
          <p:nvPr/>
        </p:nvSpPr>
        <p:spPr>
          <a:xfrm>
            <a:off x="5336858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1" name="3">
            <a:extLst>
              <a:ext uri="{FF2B5EF4-FFF2-40B4-BE49-F238E27FC236}">
                <a16:creationId xmlns:a16="http://schemas.microsoft.com/office/drawing/2014/main" id="{D912CDFB-06B5-2171-3A9B-CB4D05A0C0A7}"/>
              </a:ext>
            </a:extLst>
          </p:cNvPr>
          <p:cNvSpPr/>
          <p:nvPr/>
        </p:nvSpPr>
        <p:spPr>
          <a:xfrm>
            <a:off x="381190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244A5BA2-A9D4-3E0E-114D-A6ED5A8D0DFD}"/>
              </a:ext>
            </a:extLst>
          </p:cNvPr>
          <p:cNvSpPr/>
          <p:nvPr/>
        </p:nvSpPr>
        <p:spPr>
          <a:xfrm>
            <a:off x="2284095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71C24C2B-E064-FFFF-8FD5-37AD75F83930}"/>
              </a:ext>
            </a:extLst>
          </p:cNvPr>
          <p:cNvSpPr/>
          <p:nvPr/>
        </p:nvSpPr>
        <p:spPr>
          <a:xfrm>
            <a:off x="76009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18">
            <a:extLst>
              <a:ext uri="{FF2B5EF4-FFF2-40B4-BE49-F238E27FC236}">
                <a16:creationId xmlns:a16="http://schemas.microsoft.com/office/drawing/2014/main" id="{508B518C-B274-AC78-45DF-3AD948DB6B74}"/>
              </a:ext>
            </a:extLst>
          </p:cNvPr>
          <p:cNvSpPr/>
          <p:nvPr/>
        </p:nvSpPr>
        <p:spPr>
          <a:xfrm>
            <a:off x="3811905" y="4523707"/>
            <a:ext cx="1530350" cy="1345405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13">
            <a:extLst>
              <a:ext uri="{FF2B5EF4-FFF2-40B4-BE49-F238E27FC236}">
                <a16:creationId xmlns:a16="http://schemas.microsoft.com/office/drawing/2014/main" id="{38D757D7-ED3F-92F2-126F-EC0D7DB1AF95}"/>
              </a:ext>
            </a:extLst>
          </p:cNvPr>
          <p:cNvSpPr/>
          <p:nvPr/>
        </p:nvSpPr>
        <p:spPr>
          <a:xfrm>
            <a:off x="381190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C4B38B0-ED9B-568E-11FB-B24389884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38255">
            <a:off x="159669" y="5894483"/>
            <a:ext cx="912150" cy="8284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3E7050-19E4-DE78-2DD0-51580495E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10140" flipH="1">
            <a:off x="8015782" y="5872287"/>
            <a:ext cx="960733" cy="8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9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extLst>
              <a:ext uri="{FF2B5EF4-FFF2-40B4-BE49-F238E27FC236}">
                <a16:creationId xmlns:a16="http://schemas.microsoft.com/office/drawing/2014/main" id="{5AF82470-07DE-1D8F-5403-6E7D9CD635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r="2642"/>
          <a:stretch/>
        </p:blipFill>
        <p:spPr bwMode="auto">
          <a:xfrm>
            <a:off x="762542" y="521224"/>
            <a:ext cx="7618917" cy="53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23FE5376-42D4-9AA7-5A52-DF53D32DBBE0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25B7BC"/>
          </a:solidFill>
          <a:ln w="762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A crab</a:t>
            </a:r>
          </a:p>
        </p:txBody>
      </p:sp>
      <p:sp>
        <p:nvSpPr>
          <p:cNvPr id="5" name="answers">
            <a:extLst>
              <a:ext uri="{FF2B5EF4-FFF2-40B4-BE49-F238E27FC236}">
                <a16:creationId xmlns:a16="http://schemas.microsoft.com/office/drawing/2014/main" id="{54178346-B38F-272D-CAB6-105369333A23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ED6C76"/>
          </a:solidFill>
          <a:ln w="76200">
            <a:solidFill>
              <a:srgbClr val="BF0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6" name="20">
            <a:extLst>
              <a:ext uri="{FF2B5EF4-FFF2-40B4-BE49-F238E27FC236}">
                <a16:creationId xmlns:a16="http://schemas.microsoft.com/office/drawing/2014/main" id="{DB019ECB-D307-B727-BDE3-3EC1DFC35959}"/>
              </a:ext>
            </a:extLst>
          </p:cNvPr>
          <p:cNvSpPr/>
          <p:nvPr/>
        </p:nvSpPr>
        <p:spPr>
          <a:xfrm>
            <a:off x="6862445" y="4525691"/>
            <a:ext cx="1530350" cy="134143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19">
            <a:extLst>
              <a:ext uri="{FF2B5EF4-FFF2-40B4-BE49-F238E27FC236}">
                <a16:creationId xmlns:a16="http://schemas.microsoft.com/office/drawing/2014/main" id="{C1A9B311-6E89-7F5D-1407-3ACE51FD0917}"/>
              </a:ext>
            </a:extLst>
          </p:cNvPr>
          <p:cNvSpPr/>
          <p:nvPr/>
        </p:nvSpPr>
        <p:spPr>
          <a:xfrm>
            <a:off x="5336858" y="4523708"/>
            <a:ext cx="1530350" cy="134540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8" name="17">
            <a:extLst>
              <a:ext uri="{FF2B5EF4-FFF2-40B4-BE49-F238E27FC236}">
                <a16:creationId xmlns:a16="http://schemas.microsoft.com/office/drawing/2014/main" id="{7E3B8C58-D327-64F1-467A-B7A5EB4F8D2F}"/>
              </a:ext>
            </a:extLst>
          </p:cNvPr>
          <p:cNvSpPr/>
          <p:nvPr/>
        </p:nvSpPr>
        <p:spPr>
          <a:xfrm>
            <a:off x="2284095" y="4521723"/>
            <a:ext cx="1530350" cy="1349374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9" name="16">
            <a:extLst>
              <a:ext uri="{FF2B5EF4-FFF2-40B4-BE49-F238E27FC236}">
                <a16:creationId xmlns:a16="http://schemas.microsoft.com/office/drawing/2014/main" id="{E4FF25C7-C784-CF3F-FC5E-12FDFB24831B}"/>
              </a:ext>
            </a:extLst>
          </p:cNvPr>
          <p:cNvSpPr/>
          <p:nvPr/>
        </p:nvSpPr>
        <p:spPr>
          <a:xfrm>
            <a:off x="760095" y="4521723"/>
            <a:ext cx="1530350" cy="1349374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B554847-AF8B-1970-7FD6-042324B8E194}"/>
              </a:ext>
            </a:extLst>
          </p:cNvPr>
          <p:cNvSpPr/>
          <p:nvPr/>
        </p:nvSpPr>
        <p:spPr>
          <a:xfrm>
            <a:off x="686244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23BF7A95-7FD2-9519-5506-5C2B050EC837}"/>
              </a:ext>
            </a:extLst>
          </p:cNvPr>
          <p:cNvSpPr/>
          <p:nvPr/>
        </p:nvSpPr>
        <p:spPr>
          <a:xfrm>
            <a:off x="5336858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12">
            <a:extLst>
              <a:ext uri="{FF2B5EF4-FFF2-40B4-BE49-F238E27FC236}">
                <a16:creationId xmlns:a16="http://schemas.microsoft.com/office/drawing/2014/main" id="{E3ED4E3A-738E-D12A-4272-06D98CEBAF10}"/>
              </a:ext>
            </a:extLst>
          </p:cNvPr>
          <p:cNvSpPr/>
          <p:nvPr/>
        </p:nvSpPr>
        <p:spPr>
          <a:xfrm>
            <a:off x="2284095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13" name="11">
            <a:extLst>
              <a:ext uri="{FF2B5EF4-FFF2-40B4-BE49-F238E27FC236}">
                <a16:creationId xmlns:a16="http://schemas.microsoft.com/office/drawing/2014/main" id="{68D8B008-F4F1-1E51-EE42-8341D95C53BD}"/>
              </a:ext>
            </a:extLst>
          </p:cNvPr>
          <p:cNvSpPr/>
          <p:nvPr/>
        </p:nvSpPr>
        <p:spPr>
          <a:xfrm>
            <a:off x="76009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06CE65EF-4FA5-B39D-1DAA-24C94ED95865}"/>
              </a:ext>
            </a:extLst>
          </p:cNvPr>
          <p:cNvSpPr/>
          <p:nvPr/>
        </p:nvSpPr>
        <p:spPr>
          <a:xfrm>
            <a:off x="686244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56E56F8A-C048-7DA2-97AC-56F2D3E502F4}"/>
              </a:ext>
            </a:extLst>
          </p:cNvPr>
          <p:cNvSpPr/>
          <p:nvPr/>
        </p:nvSpPr>
        <p:spPr>
          <a:xfrm>
            <a:off x="5336858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5CF1561E-0D08-A2C5-0E0F-76FFEE653164}"/>
              </a:ext>
            </a:extLst>
          </p:cNvPr>
          <p:cNvSpPr/>
          <p:nvPr/>
        </p:nvSpPr>
        <p:spPr>
          <a:xfrm>
            <a:off x="381190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0D18F3BC-29E1-0AE3-EE89-7A5C84F3C78C}"/>
              </a:ext>
            </a:extLst>
          </p:cNvPr>
          <p:cNvSpPr/>
          <p:nvPr/>
        </p:nvSpPr>
        <p:spPr>
          <a:xfrm>
            <a:off x="2284095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6">
            <a:extLst>
              <a:ext uri="{FF2B5EF4-FFF2-40B4-BE49-F238E27FC236}">
                <a16:creationId xmlns:a16="http://schemas.microsoft.com/office/drawing/2014/main" id="{0401A6F2-701D-78A5-64F1-DADD1DCED7FE}"/>
              </a:ext>
            </a:extLst>
          </p:cNvPr>
          <p:cNvSpPr/>
          <p:nvPr/>
        </p:nvSpPr>
        <p:spPr>
          <a:xfrm>
            <a:off x="76009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036CCE7F-8B98-5200-D6E1-0D1D24FDB6FB}"/>
              </a:ext>
            </a:extLst>
          </p:cNvPr>
          <p:cNvSpPr/>
          <p:nvPr/>
        </p:nvSpPr>
        <p:spPr>
          <a:xfrm>
            <a:off x="686244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163FA12D-4D60-E381-9BC0-C5B6DCDD348C}"/>
              </a:ext>
            </a:extLst>
          </p:cNvPr>
          <p:cNvSpPr/>
          <p:nvPr/>
        </p:nvSpPr>
        <p:spPr>
          <a:xfrm>
            <a:off x="5336858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1" name="3">
            <a:extLst>
              <a:ext uri="{FF2B5EF4-FFF2-40B4-BE49-F238E27FC236}">
                <a16:creationId xmlns:a16="http://schemas.microsoft.com/office/drawing/2014/main" id="{D912CDFB-06B5-2171-3A9B-CB4D05A0C0A7}"/>
              </a:ext>
            </a:extLst>
          </p:cNvPr>
          <p:cNvSpPr/>
          <p:nvPr/>
        </p:nvSpPr>
        <p:spPr>
          <a:xfrm>
            <a:off x="381190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244A5BA2-A9D4-3E0E-114D-A6ED5A8D0DFD}"/>
              </a:ext>
            </a:extLst>
          </p:cNvPr>
          <p:cNvSpPr/>
          <p:nvPr/>
        </p:nvSpPr>
        <p:spPr>
          <a:xfrm>
            <a:off x="2284095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71C24C2B-E064-FFFF-8FD5-37AD75F83930}"/>
              </a:ext>
            </a:extLst>
          </p:cNvPr>
          <p:cNvSpPr/>
          <p:nvPr/>
        </p:nvSpPr>
        <p:spPr>
          <a:xfrm>
            <a:off x="76009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4" name="18">
            <a:extLst>
              <a:ext uri="{FF2B5EF4-FFF2-40B4-BE49-F238E27FC236}">
                <a16:creationId xmlns:a16="http://schemas.microsoft.com/office/drawing/2014/main" id="{508B518C-B274-AC78-45DF-3AD948DB6B74}"/>
              </a:ext>
            </a:extLst>
          </p:cNvPr>
          <p:cNvSpPr/>
          <p:nvPr/>
        </p:nvSpPr>
        <p:spPr>
          <a:xfrm>
            <a:off x="3811905" y="4523707"/>
            <a:ext cx="1530350" cy="1345405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5" name="13">
            <a:extLst>
              <a:ext uri="{FF2B5EF4-FFF2-40B4-BE49-F238E27FC236}">
                <a16:creationId xmlns:a16="http://schemas.microsoft.com/office/drawing/2014/main" id="{38D757D7-ED3F-92F2-126F-EC0D7DB1AF95}"/>
              </a:ext>
            </a:extLst>
          </p:cNvPr>
          <p:cNvSpPr/>
          <p:nvPr/>
        </p:nvSpPr>
        <p:spPr>
          <a:xfrm>
            <a:off x="381190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14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D72D29E-6401-8AE4-B5F8-F758AA1DB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38255">
            <a:off x="159669" y="5894483"/>
            <a:ext cx="912150" cy="8284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1EA769C-320F-EEAC-E81B-D4BD3C423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10140" flipH="1">
            <a:off x="8015782" y="5872287"/>
            <a:ext cx="960733" cy="8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extLst>
              <a:ext uri="{FF2B5EF4-FFF2-40B4-BE49-F238E27FC236}">
                <a16:creationId xmlns:a16="http://schemas.microsoft.com/office/drawing/2014/main" id="{5AF82470-07DE-1D8F-5403-6E7D9CD6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r="2494"/>
          <a:stretch/>
        </p:blipFill>
        <p:spPr bwMode="auto">
          <a:xfrm>
            <a:off x="762542" y="521224"/>
            <a:ext cx="7618917" cy="53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23FE5376-42D4-9AA7-5A52-DF53D32DBBE0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25B7BC"/>
          </a:solidFill>
          <a:ln w="762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Beachball</a:t>
            </a:r>
          </a:p>
        </p:txBody>
      </p:sp>
      <p:sp>
        <p:nvSpPr>
          <p:cNvPr id="5" name="answers">
            <a:extLst>
              <a:ext uri="{FF2B5EF4-FFF2-40B4-BE49-F238E27FC236}">
                <a16:creationId xmlns:a16="http://schemas.microsoft.com/office/drawing/2014/main" id="{54178346-B38F-272D-CAB6-105369333A23}"/>
              </a:ext>
            </a:extLst>
          </p:cNvPr>
          <p:cNvSpPr/>
          <p:nvPr/>
        </p:nvSpPr>
        <p:spPr>
          <a:xfrm>
            <a:off x="2878098" y="6082164"/>
            <a:ext cx="3387804" cy="615413"/>
          </a:xfrm>
          <a:prstGeom prst="roundRect">
            <a:avLst>
              <a:gd name="adj" fmla="val 0"/>
            </a:avLst>
          </a:prstGeom>
          <a:solidFill>
            <a:srgbClr val="ED6C76"/>
          </a:solidFill>
          <a:ln w="76200">
            <a:solidFill>
              <a:srgbClr val="BF0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6" name="20">
            <a:extLst>
              <a:ext uri="{FF2B5EF4-FFF2-40B4-BE49-F238E27FC236}">
                <a16:creationId xmlns:a16="http://schemas.microsoft.com/office/drawing/2014/main" id="{DB019ECB-D307-B727-BDE3-3EC1DFC35959}"/>
              </a:ext>
            </a:extLst>
          </p:cNvPr>
          <p:cNvSpPr/>
          <p:nvPr/>
        </p:nvSpPr>
        <p:spPr>
          <a:xfrm>
            <a:off x="6862445" y="4525691"/>
            <a:ext cx="1530350" cy="134143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7" name="19">
            <a:extLst>
              <a:ext uri="{FF2B5EF4-FFF2-40B4-BE49-F238E27FC236}">
                <a16:creationId xmlns:a16="http://schemas.microsoft.com/office/drawing/2014/main" id="{C1A9B311-6E89-7F5D-1407-3ACE51FD0917}"/>
              </a:ext>
            </a:extLst>
          </p:cNvPr>
          <p:cNvSpPr/>
          <p:nvPr/>
        </p:nvSpPr>
        <p:spPr>
          <a:xfrm>
            <a:off x="5336858" y="4523708"/>
            <a:ext cx="1530350" cy="134540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17">
            <a:extLst>
              <a:ext uri="{FF2B5EF4-FFF2-40B4-BE49-F238E27FC236}">
                <a16:creationId xmlns:a16="http://schemas.microsoft.com/office/drawing/2014/main" id="{7E3B8C58-D327-64F1-467A-B7A5EB4F8D2F}"/>
              </a:ext>
            </a:extLst>
          </p:cNvPr>
          <p:cNvSpPr/>
          <p:nvPr/>
        </p:nvSpPr>
        <p:spPr>
          <a:xfrm>
            <a:off x="2284095" y="4521723"/>
            <a:ext cx="1530350" cy="1349374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9" name="16">
            <a:extLst>
              <a:ext uri="{FF2B5EF4-FFF2-40B4-BE49-F238E27FC236}">
                <a16:creationId xmlns:a16="http://schemas.microsoft.com/office/drawing/2014/main" id="{E4FF25C7-C784-CF3F-FC5E-12FDFB24831B}"/>
              </a:ext>
            </a:extLst>
          </p:cNvPr>
          <p:cNvSpPr/>
          <p:nvPr/>
        </p:nvSpPr>
        <p:spPr>
          <a:xfrm>
            <a:off x="760095" y="4521723"/>
            <a:ext cx="1530350" cy="1349374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B554847-AF8B-1970-7FD6-042324B8E194}"/>
              </a:ext>
            </a:extLst>
          </p:cNvPr>
          <p:cNvSpPr/>
          <p:nvPr/>
        </p:nvSpPr>
        <p:spPr>
          <a:xfrm>
            <a:off x="686244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23BF7A95-7FD2-9519-5506-5C2B050EC837}"/>
              </a:ext>
            </a:extLst>
          </p:cNvPr>
          <p:cNvSpPr/>
          <p:nvPr/>
        </p:nvSpPr>
        <p:spPr>
          <a:xfrm>
            <a:off x="5336858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12" name="12">
            <a:extLst>
              <a:ext uri="{FF2B5EF4-FFF2-40B4-BE49-F238E27FC236}">
                <a16:creationId xmlns:a16="http://schemas.microsoft.com/office/drawing/2014/main" id="{E3ED4E3A-738E-D12A-4272-06D98CEBAF10}"/>
              </a:ext>
            </a:extLst>
          </p:cNvPr>
          <p:cNvSpPr/>
          <p:nvPr/>
        </p:nvSpPr>
        <p:spPr>
          <a:xfrm>
            <a:off x="2284095" y="3192193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11">
            <a:extLst>
              <a:ext uri="{FF2B5EF4-FFF2-40B4-BE49-F238E27FC236}">
                <a16:creationId xmlns:a16="http://schemas.microsoft.com/office/drawing/2014/main" id="{68D8B008-F4F1-1E51-EE42-8341D95C53BD}"/>
              </a:ext>
            </a:extLst>
          </p:cNvPr>
          <p:cNvSpPr/>
          <p:nvPr/>
        </p:nvSpPr>
        <p:spPr>
          <a:xfrm>
            <a:off x="76009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06CE65EF-4FA5-B39D-1DAA-24C94ED95865}"/>
              </a:ext>
            </a:extLst>
          </p:cNvPr>
          <p:cNvSpPr/>
          <p:nvPr/>
        </p:nvSpPr>
        <p:spPr>
          <a:xfrm>
            <a:off x="686244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id="{56E56F8A-C048-7DA2-97AC-56F2D3E502F4}"/>
              </a:ext>
            </a:extLst>
          </p:cNvPr>
          <p:cNvSpPr/>
          <p:nvPr/>
        </p:nvSpPr>
        <p:spPr>
          <a:xfrm>
            <a:off x="5336858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5CF1561E-0D08-A2C5-0E0F-76FFEE653164}"/>
              </a:ext>
            </a:extLst>
          </p:cNvPr>
          <p:cNvSpPr/>
          <p:nvPr/>
        </p:nvSpPr>
        <p:spPr>
          <a:xfrm>
            <a:off x="381190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0D18F3BC-29E1-0AE3-EE89-7A5C84F3C78C}"/>
              </a:ext>
            </a:extLst>
          </p:cNvPr>
          <p:cNvSpPr/>
          <p:nvPr/>
        </p:nvSpPr>
        <p:spPr>
          <a:xfrm>
            <a:off x="2284095" y="18547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6">
            <a:extLst>
              <a:ext uri="{FF2B5EF4-FFF2-40B4-BE49-F238E27FC236}">
                <a16:creationId xmlns:a16="http://schemas.microsoft.com/office/drawing/2014/main" id="{0401A6F2-701D-78A5-64F1-DADD1DCED7FE}"/>
              </a:ext>
            </a:extLst>
          </p:cNvPr>
          <p:cNvSpPr/>
          <p:nvPr/>
        </p:nvSpPr>
        <p:spPr>
          <a:xfrm>
            <a:off x="760095" y="18547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036CCE7F-8B98-5200-D6E1-0D1D24FDB6FB}"/>
              </a:ext>
            </a:extLst>
          </p:cNvPr>
          <p:cNvSpPr/>
          <p:nvPr/>
        </p:nvSpPr>
        <p:spPr>
          <a:xfrm>
            <a:off x="686244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163FA12D-4D60-E381-9BC0-C5B6DCDD348C}"/>
              </a:ext>
            </a:extLst>
          </p:cNvPr>
          <p:cNvSpPr/>
          <p:nvPr/>
        </p:nvSpPr>
        <p:spPr>
          <a:xfrm>
            <a:off x="5336858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1" name="3">
            <a:extLst>
              <a:ext uri="{FF2B5EF4-FFF2-40B4-BE49-F238E27FC236}">
                <a16:creationId xmlns:a16="http://schemas.microsoft.com/office/drawing/2014/main" id="{D912CDFB-06B5-2171-3A9B-CB4D05A0C0A7}"/>
              </a:ext>
            </a:extLst>
          </p:cNvPr>
          <p:cNvSpPr/>
          <p:nvPr/>
        </p:nvSpPr>
        <p:spPr>
          <a:xfrm>
            <a:off x="381190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244A5BA2-A9D4-3E0E-114D-A6ED5A8D0DFD}"/>
              </a:ext>
            </a:extLst>
          </p:cNvPr>
          <p:cNvSpPr/>
          <p:nvPr/>
        </p:nvSpPr>
        <p:spPr>
          <a:xfrm>
            <a:off x="2284095" y="521224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71C24C2B-E064-FFFF-8FD5-37AD75F83930}"/>
              </a:ext>
            </a:extLst>
          </p:cNvPr>
          <p:cNvSpPr/>
          <p:nvPr/>
        </p:nvSpPr>
        <p:spPr>
          <a:xfrm>
            <a:off x="760095" y="52122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18">
            <a:extLst>
              <a:ext uri="{FF2B5EF4-FFF2-40B4-BE49-F238E27FC236}">
                <a16:creationId xmlns:a16="http://schemas.microsoft.com/office/drawing/2014/main" id="{508B518C-B274-AC78-45DF-3AD948DB6B74}"/>
              </a:ext>
            </a:extLst>
          </p:cNvPr>
          <p:cNvSpPr/>
          <p:nvPr/>
        </p:nvSpPr>
        <p:spPr>
          <a:xfrm>
            <a:off x="3811905" y="4523707"/>
            <a:ext cx="1530350" cy="1345405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13">
            <a:extLst>
              <a:ext uri="{FF2B5EF4-FFF2-40B4-BE49-F238E27FC236}">
                <a16:creationId xmlns:a16="http://schemas.microsoft.com/office/drawing/2014/main" id="{38D757D7-ED3F-92F2-126F-EC0D7DB1AF95}"/>
              </a:ext>
            </a:extLst>
          </p:cNvPr>
          <p:cNvSpPr/>
          <p:nvPr/>
        </p:nvSpPr>
        <p:spPr>
          <a:xfrm>
            <a:off x="3811905" y="3192193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</a:rPr>
              <a:t>11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00E3FC5-1978-7EAA-9047-5C67ED99D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38255">
            <a:off x="159669" y="5894483"/>
            <a:ext cx="912150" cy="8284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9EA442F-D077-D41C-6456-E67224123B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10140" flipH="1">
            <a:off x="8015782" y="5872287"/>
            <a:ext cx="960733" cy="8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4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Slide Layouts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AEAE8EFC-84E1-44A5-B19D-1CAE340B02B6}" vid="{010B92F8-2E9D-4993-ABC6-5071BBCC9E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(3)</Template>
  <TotalTime>83</TotalTime>
  <Words>274</Words>
  <Application>Microsoft Office PowerPoint</Application>
  <PresentationFormat>On-screen Show (4:3)</PresentationFormat>
  <Paragraphs>264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Twinkl</vt:lpstr>
      <vt:lpstr>Calibri</vt:lpstr>
      <vt:lpstr>Arial</vt:lpstr>
      <vt:lpstr>Slide Layouts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twinkl twinkl</cp:lastModifiedBy>
  <cp:revision>30</cp:revision>
  <dcterms:created xsi:type="dcterms:W3CDTF">2022-05-04T09:30:03Z</dcterms:created>
  <dcterms:modified xsi:type="dcterms:W3CDTF">2022-05-04T11:20:24Z</dcterms:modified>
</cp:coreProperties>
</file>