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-1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drive.google.com/file/d/17CIgqyHhS-s4Y7dVKs2h14q6ydqB8lEH/view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725226" cy="989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B_B05_M01 (1)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1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_B05_M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9300" y="152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8725226" cy="9893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(16:9)</PresentationFormat>
  <Paragraphs>0</Paragraphs>
  <Slides>2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Panos</cp:lastModifiedBy>
  <cp:revision>1</cp:revision>
  <dcterms:modified xsi:type="dcterms:W3CDTF">2024-03-27T13:57:28Z</dcterms:modified>
</cp:coreProperties>
</file>