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4" r:id="rId3"/>
    <p:sldId id="263" r:id="rId4"/>
    <p:sldId id="259" r:id="rId5"/>
    <p:sldId id="262" r:id="rId6"/>
    <p:sldId id="261" r:id="rId7"/>
  </p:sldIdLst>
  <p:sldSz cx="12192000" cy="6858000"/>
  <p:notesSz cx="6858000" cy="9144000"/>
  <p:photoAlbum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sdoka" initials="g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258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F95FE-C7C4-4510-BA1A-0E0EC89A0431}" type="datetimeFigureOut">
              <a:rPr lang="el-GR" smtClean="0"/>
              <a:pPr/>
              <a:t>8/12/2020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F4FBD-CC98-4D97-826F-6D67EF38762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231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F4FBD-CC98-4D97-826F-6D67EF387621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30747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2DBA80-3E49-4A9A-9ABB-B2E7770AB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CFFBF59-6F31-4440-B2B6-D1EBE726DB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002C324-7C19-4B6B-8302-B6CE6A9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FB7C-07A4-4FFC-ACA6-0DC48941E00D}" type="datetimeFigureOut">
              <a:rPr lang="el-GR" smtClean="0"/>
              <a:pPr/>
              <a:t>8/12/2020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8C2A168-E4E0-4D34-A8F1-A39BE7FE5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95E63DF-FFB6-466F-9ADE-F03C0D8B1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12DA-34D2-4DDB-B96E-CE6BA1F070E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57898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CB8F7E-C0E6-4E2B-915C-3151D56E7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DAAD16E-F5C3-469D-AB39-B0D62F3E67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EAA111-34F0-4F9B-901E-DB5F4D112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FB7C-07A4-4FFC-ACA6-0DC48941E00D}" type="datetimeFigureOut">
              <a:rPr lang="el-GR" smtClean="0"/>
              <a:pPr/>
              <a:t>8/12/2020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FD96E3E-D9D4-4C3B-B225-608D88AF9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0843EA5-2250-4E85-87DA-A7DF120A5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12DA-34D2-4DDB-B96E-CE6BA1F070E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838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E35E54A-ED7C-4C07-B035-19343AE470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5668328-7A1B-4A58-ACDB-875CAE9DB1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C23B018-5EA0-4D57-B2B5-0D10BF944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FB7C-07A4-4FFC-ACA6-0DC48941E00D}" type="datetimeFigureOut">
              <a:rPr lang="el-GR" smtClean="0"/>
              <a:pPr/>
              <a:t>8/12/2020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56B84E1-5278-4A33-995B-0FAD7695C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77C197-9F14-4033-9FC5-23683BE2E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12DA-34D2-4DDB-B96E-CE6BA1F070E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39179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3D87D9-FCC3-485E-961D-A95DB21DE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B3AD0F3-E804-45D4-A8F1-99047158E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097E354-C2F7-4CE6-A687-9A26055A3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FB7C-07A4-4FFC-ACA6-0DC48941E00D}" type="datetimeFigureOut">
              <a:rPr lang="el-GR" smtClean="0"/>
              <a:pPr/>
              <a:t>8/12/2020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D8E0D6B-82E9-4A9D-9BD1-6FA2A88D1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338792C-3218-4973-8E78-F2C3F662B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12DA-34D2-4DDB-B96E-CE6BA1F070E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90322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E766DA-783B-452E-9D38-6F5B89639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80D655B-EF10-4220-8F1C-7B970E2C7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BDDDB87-5850-4152-B57A-308DE22DC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FB7C-07A4-4FFC-ACA6-0DC48941E00D}" type="datetimeFigureOut">
              <a:rPr lang="el-GR" smtClean="0"/>
              <a:pPr/>
              <a:t>8/12/2020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F89B967-CB03-4695-8E39-B92448F0F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C97D77C-C353-4112-9BAE-4B0A67EFD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12DA-34D2-4DDB-B96E-CE6BA1F070E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14913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11BE6E-5C64-49D5-B6B9-041BF6CAA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CD1FBFE-3708-4906-A67D-31297A44E2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0452731-6CE9-4C6A-A458-477D9363A4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253EF00-A9AA-438B-9405-20EE67C3F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FB7C-07A4-4FFC-ACA6-0DC48941E00D}" type="datetimeFigureOut">
              <a:rPr lang="el-GR" smtClean="0"/>
              <a:pPr/>
              <a:t>8/12/2020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AFF0556-854D-46DB-895B-3AE4064B0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A6784DE-A735-4D25-9668-D1BB0EBDA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12DA-34D2-4DDB-B96E-CE6BA1F070E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83972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8CE6CB-D79D-441E-B1EE-CAE93F0D4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85F5BB3-4CEE-46A5-8D4E-C0726E512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201566E-E110-4448-BF4C-4F2B9575E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409B3A1-04C2-4980-B2A4-672EBA1FD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8235E35-0E6C-4A78-8FAA-45F0F052F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51B564A-17F8-42F7-B03B-2424C5100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FB7C-07A4-4FFC-ACA6-0DC48941E00D}" type="datetimeFigureOut">
              <a:rPr lang="el-GR" smtClean="0"/>
              <a:pPr/>
              <a:t>8/12/2020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944B76A-37D2-4436-BDC7-FFDC01FC9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9C080A0-4088-4352-B84E-EEE9B74F6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12DA-34D2-4DDB-B96E-CE6BA1F070E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47920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6F809A-50D6-41D5-84E1-DFA0B5ABA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6B07841-B95A-49DC-BD0F-D764B2220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FB7C-07A4-4FFC-ACA6-0DC48941E00D}" type="datetimeFigureOut">
              <a:rPr lang="el-GR" smtClean="0"/>
              <a:pPr/>
              <a:t>8/12/2020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759F933-3FA0-42C2-B6D2-B3A615633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68474A6-E77B-4A16-A2ED-43AE58594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12DA-34D2-4DDB-B96E-CE6BA1F070E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57280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5CCEF4F-05C6-4CA8-984D-05F095015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FB7C-07A4-4FFC-ACA6-0DC48941E00D}" type="datetimeFigureOut">
              <a:rPr lang="el-GR" smtClean="0"/>
              <a:pPr/>
              <a:t>8/12/2020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8314E4C-4C00-42BB-A7BC-009DF69F6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72635A2-E0C7-4022-831C-CC4A2ECEE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12DA-34D2-4DDB-B96E-CE6BA1F070E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46129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E4992F-958F-4649-94DC-FD0EBBB6A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C6B6B0-C8AA-455C-9095-8285F146E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AC9BC43-A2EC-45B3-B5E6-92823F770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B95396E-647F-42CA-8B39-87099BA7B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FB7C-07A4-4FFC-ACA6-0DC48941E00D}" type="datetimeFigureOut">
              <a:rPr lang="el-GR" smtClean="0"/>
              <a:pPr/>
              <a:t>8/12/2020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210BA54-83FD-48B6-BC1E-185728AC4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305A39E-2F4C-4D72-A7CC-C467AB3D1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12DA-34D2-4DDB-B96E-CE6BA1F070E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25739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54096E-6A03-40BD-AC79-C23D71BD2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4F39968-1798-430C-9A9D-CDE18AD8E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D1C758C-0A98-4C51-A56C-9EF662B79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7710604-81EE-4D63-93DD-B17F8718F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FB7C-07A4-4FFC-ACA6-0DC48941E00D}" type="datetimeFigureOut">
              <a:rPr lang="el-GR" smtClean="0"/>
              <a:pPr/>
              <a:t>8/12/2020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3ED9395-41D0-4868-8329-D24604E0E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037E616-6072-4C41-910F-44DB9EC01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12DA-34D2-4DDB-B96E-CE6BA1F070E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45543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B8DFC64-D3D3-4BA3-996B-3B8D1BBC4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511B8D7-7228-417C-A442-CA616B869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885DBF0-1241-4CE3-894E-3B8DCED147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6FB7C-07A4-4FFC-ACA6-0DC48941E00D}" type="datetimeFigureOut">
              <a:rPr lang="el-GR" smtClean="0"/>
              <a:pPr/>
              <a:t>8/12/2020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B3BD50F-1DC7-44F1-BD63-0D53DE7BB2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71797F0-D458-4898-9736-75F60AD19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F12DA-34D2-4DDB-B96E-CE6BA1F070E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625882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3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1.jpeg"/><Relationship Id="rId5" Type="http://schemas.openxmlformats.org/officeDocument/2006/relationships/image" Target="../media/image26.jpeg"/><Relationship Id="rId15" Type="http://schemas.openxmlformats.org/officeDocument/2006/relationships/image" Target="../media/image35.jpeg"/><Relationship Id="rId10" Type="http://schemas.openxmlformats.org/officeDocument/2006/relationships/image" Target="../media/image30.jpeg"/><Relationship Id="rId4" Type="http://schemas.openxmlformats.org/officeDocument/2006/relationships/image" Target="../media/image25.jpeg"/><Relationship Id="rId9" Type="http://schemas.openxmlformats.org/officeDocument/2006/relationships/image" Target="../media/image2.gif"/><Relationship Id="rId1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C4E2EFB-83E6-4E43-A892-D5CC482AD0D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933"/>
            <a:ext cx="12192000" cy="68410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8F4FBC8-8A6A-4AF3-B7EA-7BB054ED03CA}"/>
              </a:ext>
            </a:extLst>
          </p:cNvPr>
          <p:cNvSpPr txBox="1"/>
          <p:nvPr/>
        </p:nvSpPr>
        <p:spPr>
          <a:xfrm>
            <a:off x="3755305" y="2292161"/>
            <a:ext cx="6600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mic Sans MS" panose="030F0702030302020204" pitchFamily="66" charset="0"/>
              </a:rPr>
              <a:t>37</a:t>
            </a:r>
            <a:r>
              <a:rPr lang="el-GR" sz="3200" b="1" baseline="30000" dirty="0" smtClean="0">
                <a:latin typeface="Comic Sans MS" panose="030F0702030302020204" pitchFamily="66" charset="0"/>
              </a:rPr>
              <a:t>Ο</a:t>
            </a:r>
            <a:r>
              <a:rPr lang="el-GR" sz="3200" b="1" dirty="0" smtClean="0">
                <a:latin typeface="Comic Sans MS" panose="030F0702030302020204" pitchFamily="66" charset="0"/>
              </a:rPr>
              <a:t> </a:t>
            </a:r>
            <a:r>
              <a:rPr lang="el-GR" sz="3200" b="1" dirty="0">
                <a:latin typeface="Comic Sans MS" panose="030F0702030302020204" pitchFamily="66" charset="0"/>
              </a:rPr>
              <a:t>ΝΗΠΙΑΓΩΓΕΙΟ </a:t>
            </a:r>
            <a:r>
              <a:rPr lang="el-GR" sz="3200" b="1" dirty="0" smtClean="0">
                <a:latin typeface="Comic Sans MS" panose="030F0702030302020204" pitchFamily="66" charset="0"/>
              </a:rPr>
              <a:t>ΛΑΡΙΣΑΣ</a:t>
            </a:r>
            <a:endParaRPr lang="el-GR" sz="3200" b="1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00C6E15-D6D7-498C-B08D-008D92F3AD36}"/>
              </a:ext>
            </a:extLst>
          </p:cNvPr>
          <p:cNvSpPr txBox="1"/>
          <p:nvPr/>
        </p:nvSpPr>
        <p:spPr>
          <a:xfrm>
            <a:off x="4093972" y="3150068"/>
            <a:ext cx="5422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latin typeface="Comic Sans MS" panose="030F0702030302020204" pitchFamily="66" charset="0"/>
              </a:rPr>
              <a:t>Η ΤΑΞΗ ΜΑΣ ΠΕΤΑΕΙ  </a:t>
            </a:r>
          </a:p>
          <a:p>
            <a:pPr algn="ctr"/>
            <a:r>
              <a:rPr lang="el-GR" sz="2400" b="1" dirty="0">
                <a:latin typeface="Comic Sans MS" panose="030F0702030302020204" pitchFamily="66" charset="0"/>
              </a:rPr>
              <a:t> ΤΟ ΤΑΞΙΔΙ ΣΥΝΕΧΙΖΕΤΑΙ</a:t>
            </a:r>
          </a:p>
        </p:txBody>
      </p:sp>
    </p:spTree>
    <p:extLst>
      <p:ext uri="{BB962C8B-B14F-4D97-AF65-F5344CB8AC3E}">
        <p14:creationId xmlns:p14="http://schemas.microsoft.com/office/powerpoint/2010/main" xmlns="" val="3105864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FBA47E0-9D26-4DCB-90F2-A040F6665A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6833"/>
            <a:ext cx="12192000" cy="689483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53FAD7A6-D305-486A-9BAA-63C55A34A487}"/>
              </a:ext>
            </a:extLst>
          </p:cNvPr>
          <p:cNvSpPr txBox="1"/>
          <p:nvPr/>
        </p:nvSpPr>
        <p:spPr>
          <a:xfrm>
            <a:off x="37817" y="101901"/>
            <a:ext cx="4676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latin typeface="Comic Sans MS" panose="030F0702030302020204" pitchFamily="66" charset="0"/>
              </a:rPr>
              <a:t>ΠΟΙΟΣ ΕΙΝΑΙ ΕΔΩ ΣΗΜΕΡΑ;;;;;</a:t>
            </a:r>
          </a:p>
        </p:txBody>
      </p:sp>
      <p:sp>
        <p:nvSpPr>
          <p:cNvPr id="24" name="23 - TextBox"/>
          <p:cNvSpPr txBox="1"/>
          <p:nvPr/>
        </p:nvSpPr>
        <p:spPr>
          <a:xfrm>
            <a:off x="1027134" y="876822"/>
            <a:ext cx="2906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25" name="24 - Στρογγυλεμένο ορθογώνιο"/>
          <p:cNvSpPr/>
          <p:nvPr/>
        </p:nvSpPr>
        <p:spPr>
          <a:xfrm>
            <a:off x="338202" y="2642992"/>
            <a:ext cx="2154477" cy="82671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ΧΡΗΣΤΟΣ Ζ.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26" name="25 - Στρογγυλεμένο ορθογώνιο"/>
          <p:cNvSpPr/>
          <p:nvPr/>
        </p:nvSpPr>
        <p:spPr>
          <a:xfrm>
            <a:off x="350728" y="3747370"/>
            <a:ext cx="2091847" cy="7995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ΣΩΤΗΡΗΣ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27" name="26 - Στρογγυλεμένο ορθογώνιο"/>
          <p:cNvSpPr/>
          <p:nvPr/>
        </p:nvSpPr>
        <p:spPr>
          <a:xfrm>
            <a:off x="350728" y="4751539"/>
            <a:ext cx="2116899" cy="83506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ΔΑΝΑΗ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28" name="27 - Στρογγυλεμένο ορθογώνιο"/>
          <p:cNvSpPr/>
          <p:nvPr/>
        </p:nvSpPr>
        <p:spPr>
          <a:xfrm>
            <a:off x="338202" y="5766148"/>
            <a:ext cx="2091847" cy="7849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ΝΙΚΟΛΑΣ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29" name="28 - Στρογγυλεμένο ορθογώνιο"/>
          <p:cNvSpPr/>
          <p:nvPr/>
        </p:nvSpPr>
        <p:spPr>
          <a:xfrm>
            <a:off x="375780" y="645090"/>
            <a:ext cx="2129425" cy="80792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ΧΡΗΣΤΟΣ Σ.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0" name="29 - Στρογγυλεμένο ορθογώνιο"/>
          <p:cNvSpPr/>
          <p:nvPr/>
        </p:nvSpPr>
        <p:spPr>
          <a:xfrm>
            <a:off x="9895562" y="1997901"/>
            <a:ext cx="1966586" cy="7202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ΑΓΓΕΛΙΚΗ Ν.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1" name="30 - Στρογγυλεμένο ορθογώνιο"/>
          <p:cNvSpPr/>
          <p:nvPr/>
        </p:nvSpPr>
        <p:spPr>
          <a:xfrm>
            <a:off x="9920614" y="2899775"/>
            <a:ext cx="1991638" cy="6951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ΕΛΕΝΗ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2" name="31 - Στρογγυλεμένο ορθογώνιο"/>
          <p:cNvSpPr/>
          <p:nvPr/>
        </p:nvSpPr>
        <p:spPr>
          <a:xfrm>
            <a:off x="9945666" y="3891420"/>
            <a:ext cx="1979112" cy="64300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ΕΡΙΦΙΛΗ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3" name="32 - Στρογγυλεμένο ορθογώνιο"/>
          <p:cNvSpPr/>
          <p:nvPr/>
        </p:nvSpPr>
        <p:spPr>
          <a:xfrm>
            <a:off x="9945666" y="4920640"/>
            <a:ext cx="1991638" cy="6910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ΑΓΓΕΛΙΚΗ Α.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4" name="33 - Στρογγυλεμένο ορθογώνιο"/>
          <p:cNvSpPr/>
          <p:nvPr/>
        </p:nvSpPr>
        <p:spPr>
          <a:xfrm>
            <a:off x="9933140" y="5943600"/>
            <a:ext cx="2054268" cy="64509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ΑΓΓΕΛΟΣ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5" name="34 - Στρογγυλεμένο ορθογώνιο"/>
          <p:cNvSpPr/>
          <p:nvPr/>
        </p:nvSpPr>
        <p:spPr>
          <a:xfrm>
            <a:off x="350728" y="1613770"/>
            <a:ext cx="2154477" cy="79122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ΕΛΕΝΑ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6" name="35 - Στρογγυλεμένο ορθογώνιο"/>
          <p:cNvSpPr/>
          <p:nvPr/>
        </p:nvSpPr>
        <p:spPr>
          <a:xfrm>
            <a:off x="9870510" y="1062624"/>
            <a:ext cx="2041742" cy="76617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ΖΗΣΗΣ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7" name="16 - Στρογγυλεμένο ορθογώνιο"/>
          <p:cNvSpPr/>
          <p:nvPr/>
        </p:nvSpPr>
        <p:spPr>
          <a:xfrm>
            <a:off x="3582444" y="709807"/>
            <a:ext cx="2179529" cy="7682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ΑΓΓΕΛΟΣ Λ.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8" name="17 - Στρογγυλεμένο ορθογώνιο"/>
          <p:cNvSpPr/>
          <p:nvPr/>
        </p:nvSpPr>
        <p:spPr>
          <a:xfrm>
            <a:off x="7252569" y="3916472"/>
            <a:ext cx="2093933" cy="7557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ΣΤΕΦΑΝΟΣ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9" name="18 - Στρογγυλεμένο ορθογώνιο"/>
          <p:cNvSpPr/>
          <p:nvPr/>
        </p:nvSpPr>
        <p:spPr>
          <a:xfrm>
            <a:off x="7214992" y="2866372"/>
            <a:ext cx="2108547" cy="7912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ΠΟΛΥΞΕΝΗ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20" name="19 - Στρογγυλεμένο ορθογώνιο"/>
          <p:cNvSpPr/>
          <p:nvPr/>
        </p:nvSpPr>
        <p:spPr>
          <a:xfrm>
            <a:off x="7177413" y="1828800"/>
            <a:ext cx="2098109" cy="72651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ΑΝΘΙΑ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21" name="20 - Στρογγυλεμένο ορθογώνιο"/>
          <p:cNvSpPr/>
          <p:nvPr/>
        </p:nvSpPr>
        <p:spPr>
          <a:xfrm>
            <a:off x="7189940" y="778700"/>
            <a:ext cx="2050091" cy="7369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ΚΑΛΛΙΟΠΗ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22" name="21 - Στρογγυλεμένο ορθογώνιο"/>
          <p:cNvSpPr/>
          <p:nvPr/>
        </p:nvSpPr>
        <p:spPr>
          <a:xfrm>
            <a:off x="9895562" y="250520"/>
            <a:ext cx="2004164" cy="72651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ΧΡΗΣΤΟΣ Σ.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23" name="22 - Στρογγυλεμένο ορθογώνιο"/>
          <p:cNvSpPr/>
          <p:nvPr/>
        </p:nvSpPr>
        <p:spPr>
          <a:xfrm>
            <a:off x="3670126" y="1726503"/>
            <a:ext cx="2079321" cy="85385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ΛΗΔΑ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8" name="37 - Στρογγυλεμένο ορθογώνιο"/>
          <p:cNvSpPr/>
          <p:nvPr/>
        </p:nvSpPr>
        <p:spPr>
          <a:xfrm>
            <a:off x="7214991" y="5943600"/>
            <a:ext cx="2185791" cy="70772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ΑΞΕΞΑΝΔΡΟΣ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9" name="38 - Στρογγυλεμένο ορθογώνιο"/>
          <p:cNvSpPr/>
          <p:nvPr/>
        </p:nvSpPr>
        <p:spPr>
          <a:xfrm>
            <a:off x="7327726" y="4887237"/>
            <a:ext cx="2062617" cy="77452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ΚΩΝΣΤΑΝΤΙΝΑ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40" name="39 - Στρογγυλεμένο ορθογώνιο"/>
          <p:cNvSpPr/>
          <p:nvPr/>
        </p:nvSpPr>
        <p:spPr>
          <a:xfrm>
            <a:off x="3632547" y="2691007"/>
            <a:ext cx="2116899" cy="7661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ΒΑΛΕΝΤΙΝΑ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41" name="40 - Στρογγυλεμένο ορθογώνιο"/>
          <p:cNvSpPr/>
          <p:nvPr/>
        </p:nvSpPr>
        <p:spPr>
          <a:xfrm>
            <a:off x="3645073" y="3795385"/>
            <a:ext cx="2116899" cy="70145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ΝΙΚΟΣ Σ.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42" name="41 - Στρογγυλεμένο ορθογώνιο"/>
          <p:cNvSpPr/>
          <p:nvPr/>
        </p:nvSpPr>
        <p:spPr>
          <a:xfrm>
            <a:off x="3645073" y="4787029"/>
            <a:ext cx="2154477" cy="69937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ΕΛΙΑ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43" name="42 - Στρογγυλεμένο ορθογώνιο"/>
          <p:cNvSpPr/>
          <p:nvPr/>
        </p:nvSpPr>
        <p:spPr>
          <a:xfrm>
            <a:off x="3620021" y="5778673"/>
            <a:ext cx="2204581" cy="65970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ΧΑΡΑ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685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5654F8C-6F16-4524-9647-01FD1AAAB7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063DCB0-C202-42A9-A7F0-A2401B730F1D}"/>
              </a:ext>
            </a:extLst>
          </p:cNvPr>
          <p:cNvSpPr txBox="1"/>
          <p:nvPr/>
        </p:nvSpPr>
        <p:spPr>
          <a:xfrm>
            <a:off x="334918" y="148944"/>
            <a:ext cx="11435100" cy="22710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l-GR" dirty="0"/>
          </a:p>
        </p:txBody>
      </p:sp>
      <p:pic>
        <p:nvPicPr>
          <p:cNvPr id="67" name="Picture 66">
            <a:extLst>
              <a:ext uri="{FF2B5EF4-FFF2-40B4-BE49-F238E27FC236}">
                <a16:creationId xmlns="" xmlns:a16="http://schemas.microsoft.com/office/drawing/2014/main" id="{BB35EC50-F782-46CF-A240-B77FA76972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399" y="3002185"/>
            <a:ext cx="1211301" cy="277556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="" xmlns:a16="http://schemas.microsoft.com/office/drawing/2014/main" id="{D3C454D2-5DD5-4C5C-82DD-4EBDF37C6F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1026" y="3044106"/>
            <a:ext cx="1346525" cy="2775565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="" xmlns:a16="http://schemas.microsoft.com/office/drawing/2014/main" id="{F7BC5B9B-50E6-4585-BA66-2C561BA563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6918" y="3007657"/>
            <a:ext cx="3051502" cy="2775565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59E132F4-F18F-4971-8B95-6E576ECCC0DE}"/>
              </a:ext>
            </a:extLst>
          </p:cNvPr>
          <p:cNvSpPr txBox="1"/>
          <p:nvPr/>
        </p:nvSpPr>
        <p:spPr>
          <a:xfrm>
            <a:off x="616399" y="5832602"/>
            <a:ext cx="1211301" cy="584775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l-GR" sz="3200" dirty="0"/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7BF5004A-1F52-447C-B85B-9A5E4A579AA2}"/>
              </a:ext>
            </a:extLst>
          </p:cNvPr>
          <p:cNvSpPr txBox="1"/>
          <p:nvPr/>
        </p:nvSpPr>
        <p:spPr>
          <a:xfrm>
            <a:off x="2841027" y="5861973"/>
            <a:ext cx="1346525" cy="857839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C0DE966A-F481-45FC-A66F-9F6FEB8CB4F7}"/>
              </a:ext>
            </a:extLst>
          </p:cNvPr>
          <p:cNvSpPr txBox="1"/>
          <p:nvPr/>
        </p:nvSpPr>
        <p:spPr>
          <a:xfrm>
            <a:off x="2715880" y="2455637"/>
            <a:ext cx="1596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Πόσα κορίτσια είμαστε;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3C3D4F96-B24E-4AA4-86C7-36A78E711486}"/>
              </a:ext>
            </a:extLst>
          </p:cNvPr>
          <p:cNvSpPr txBox="1"/>
          <p:nvPr/>
        </p:nvSpPr>
        <p:spPr>
          <a:xfrm>
            <a:off x="6746919" y="2430679"/>
            <a:ext cx="3051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Πόσοι είμαστε όλοι μαζί;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24D177BB-1D63-4023-A5D5-DFFEC1338B88}"/>
              </a:ext>
            </a:extLst>
          </p:cNvPr>
          <p:cNvSpPr txBox="1"/>
          <p:nvPr/>
        </p:nvSpPr>
        <p:spPr>
          <a:xfrm>
            <a:off x="6799765" y="5865785"/>
            <a:ext cx="2998655" cy="857839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AA85734-5947-47AF-98A9-106FC904AE74}"/>
              </a:ext>
            </a:extLst>
          </p:cNvPr>
          <p:cNvSpPr txBox="1"/>
          <p:nvPr/>
        </p:nvSpPr>
        <p:spPr>
          <a:xfrm>
            <a:off x="679984" y="407053"/>
            <a:ext cx="509046" cy="369332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1BF9C697-4799-4FF3-A3FB-13D913B52D40}"/>
              </a:ext>
            </a:extLst>
          </p:cNvPr>
          <p:cNvSpPr txBox="1"/>
          <p:nvPr/>
        </p:nvSpPr>
        <p:spPr>
          <a:xfrm>
            <a:off x="691427" y="848409"/>
            <a:ext cx="509046" cy="369332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EFD9BB47-7933-4970-A0F8-8DE1C7A079E6}"/>
              </a:ext>
            </a:extLst>
          </p:cNvPr>
          <p:cNvSpPr txBox="1"/>
          <p:nvPr/>
        </p:nvSpPr>
        <p:spPr>
          <a:xfrm>
            <a:off x="679984" y="1361524"/>
            <a:ext cx="509046" cy="369332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79A56965-1D9E-4C46-A886-62920D597F25}"/>
              </a:ext>
            </a:extLst>
          </p:cNvPr>
          <p:cNvSpPr txBox="1"/>
          <p:nvPr/>
        </p:nvSpPr>
        <p:spPr>
          <a:xfrm>
            <a:off x="1939883" y="407053"/>
            <a:ext cx="509046" cy="369332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13A86075-D1FD-4769-A7A9-797BA0B59EA2}"/>
              </a:ext>
            </a:extLst>
          </p:cNvPr>
          <p:cNvSpPr txBox="1"/>
          <p:nvPr/>
        </p:nvSpPr>
        <p:spPr>
          <a:xfrm>
            <a:off x="1939883" y="844675"/>
            <a:ext cx="509046" cy="369332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DB992552-212F-4D17-984F-2CF0EB2D111C}"/>
              </a:ext>
            </a:extLst>
          </p:cNvPr>
          <p:cNvSpPr txBox="1"/>
          <p:nvPr/>
        </p:nvSpPr>
        <p:spPr>
          <a:xfrm>
            <a:off x="1935562" y="1346878"/>
            <a:ext cx="509046" cy="369332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2F296182-EC55-4D60-929F-6630184E51E3}"/>
              </a:ext>
            </a:extLst>
          </p:cNvPr>
          <p:cNvSpPr txBox="1"/>
          <p:nvPr/>
        </p:nvSpPr>
        <p:spPr>
          <a:xfrm>
            <a:off x="3092471" y="411901"/>
            <a:ext cx="532955" cy="369332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44D3E60A-2E85-40E0-808A-7CD4D3C7C444}"/>
              </a:ext>
            </a:extLst>
          </p:cNvPr>
          <p:cNvSpPr txBox="1"/>
          <p:nvPr/>
        </p:nvSpPr>
        <p:spPr>
          <a:xfrm>
            <a:off x="3107459" y="853663"/>
            <a:ext cx="509046" cy="369332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853B4336-B454-476A-A197-7B8FBE3FAA73}"/>
              </a:ext>
            </a:extLst>
          </p:cNvPr>
          <p:cNvSpPr txBox="1"/>
          <p:nvPr/>
        </p:nvSpPr>
        <p:spPr>
          <a:xfrm>
            <a:off x="3097937" y="1336910"/>
            <a:ext cx="509046" cy="369332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ADD60041-7CE2-453A-9066-C47169878E1E}"/>
              </a:ext>
            </a:extLst>
          </p:cNvPr>
          <p:cNvSpPr txBox="1"/>
          <p:nvPr/>
        </p:nvSpPr>
        <p:spPr>
          <a:xfrm>
            <a:off x="4177435" y="407053"/>
            <a:ext cx="519162" cy="369332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46E95E26-6B0B-48BC-866E-E9888CB7770C}"/>
              </a:ext>
            </a:extLst>
          </p:cNvPr>
          <p:cNvSpPr txBox="1"/>
          <p:nvPr/>
        </p:nvSpPr>
        <p:spPr>
          <a:xfrm>
            <a:off x="4187551" y="876262"/>
            <a:ext cx="509046" cy="369332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F676F0A1-82B1-4DF4-AAC1-D867B064A222}"/>
              </a:ext>
            </a:extLst>
          </p:cNvPr>
          <p:cNvSpPr txBox="1"/>
          <p:nvPr/>
        </p:nvSpPr>
        <p:spPr>
          <a:xfrm>
            <a:off x="4187551" y="1320066"/>
            <a:ext cx="509046" cy="369332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7CE6FBC-4C0A-48A7-AC59-90BA1FA94729}"/>
              </a:ext>
            </a:extLst>
          </p:cNvPr>
          <p:cNvSpPr txBox="1"/>
          <p:nvPr/>
        </p:nvSpPr>
        <p:spPr>
          <a:xfrm>
            <a:off x="5302618" y="419634"/>
            <a:ext cx="509046" cy="369332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15A62E1E-B643-4FEB-A403-F5C194FDB31D}"/>
              </a:ext>
            </a:extLst>
          </p:cNvPr>
          <p:cNvSpPr txBox="1"/>
          <p:nvPr/>
        </p:nvSpPr>
        <p:spPr>
          <a:xfrm>
            <a:off x="5316862" y="864691"/>
            <a:ext cx="509046" cy="369332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7E2DF6BF-B532-46E4-ADD3-E8D3D21DCB1E}"/>
              </a:ext>
            </a:extLst>
          </p:cNvPr>
          <p:cNvSpPr txBox="1"/>
          <p:nvPr/>
        </p:nvSpPr>
        <p:spPr>
          <a:xfrm>
            <a:off x="5308597" y="1310246"/>
            <a:ext cx="509046" cy="369332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C496E59C-762A-4482-BB04-C5B1DE903B20}"/>
              </a:ext>
            </a:extLst>
          </p:cNvPr>
          <p:cNvSpPr txBox="1"/>
          <p:nvPr/>
        </p:nvSpPr>
        <p:spPr>
          <a:xfrm>
            <a:off x="6389646" y="407053"/>
            <a:ext cx="509046" cy="369332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="" xmlns:a16="http://schemas.microsoft.com/office/drawing/2014/main" id="{56D1F401-659C-46F2-AAEB-7A608900F333}"/>
              </a:ext>
            </a:extLst>
          </p:cNvPr>
          <p:cNvSpPr txBox="1"/>
          <p:nvPr/>
        </p:nvSpPr>
        <p:spPr>
          <a:xfrm>
            <a:off x="6389646" y="841949"/>
            <a:ext cx="509046" cy="369332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E4C1BA98-D60A-4E7F-AE64-D04744ABBF3B}"/>
              </a:ext>
            </a:extLst>
          </p:cNvPr>
          <p:cNvSpPr txBox="1"/>
          <p:nvPr/>
        </p:nvSpPr>
        <p:spPr>
          <a:xfrm>
            <a:off x="6389646" y="1300825"/>
            <a:ext cx="509046" cy="369332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18163C81-C416-4452-B4D4-153FC399E1FC}"/>
              </a:ext>
            </a:extLst>
          </p:cNvPr>
          <p:cNvSpPr txBox="1"/>
          <p:nvPr/>
        </p:nvSpPr>
        <p:spPr>
          <a:xfrm>
            <a:off x="7552350" y="407053"/>
            <a:ext cx="509046" cy="369332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DC0E12B7-C484-4ADC-89C3-5F4EC8B3A06E}"/>
              </a:ext>
            </a:extLst>
          </p:cNvPr>
          <p:cNvSpPr txBox="1"/>
          <p:nvPr/>
        </p:nvSpPr>
        <p:spPr>
          <a:xfrm>
            <a:off x="7552350" y="883280"/>
            <a:ext cx="509046" cy="369332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36769A99-147D-4713-B733-D6F712299AC4}"/>
              </a:ext>
            </a:extLst>
          </p:cNvPr>
          <p:cNvSpPr txBox="1"/>
          <p:nvPr/>
        </p:nvSpPr>
        <p:spPr>
          <a:xfrm>
            <a:off x="7552350" y="1776203"/>
            <a:ext cx="509046" cy="369332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B5DBD261-A754-4373-8C3B-A874EB478F17}"/>
              </a:ext>
            </a:extLst>
          </p:cNvPr>
          <p:cNvSpPr txBox="1"/>
          <p:nvPr/>
        </p:nvSpPr>
        <p:spPr>
          <a:xfrm>
            <a:off x="8715054" y="407579"/>
            <a:ext cx="509046" cy="369332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8C879217-7308-465E-80A3-3CC52FD51AF0}"/>
              </a:ext>
            </a:extLst>
          </p:cNvPr>
          <p:cNvSpPr txBox="1"/>
          <p:nvPr/>
        </p:nvSpPr>
        <p:spPr>
          <a:xfrm>
            <a:off x="8715054" y="915138"/>
            <a:ext cx="509046" cy="369332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DCC29A86-67A8-4BD5-B76B-8041249A625A}"/>
              </a:ext>
            </a:extLst>
          </p:cNvPr>
          <p:cNvSpPr txBox="1"/>
          <p:nvPr/>
        </p:nvSpPr>
        <p:spPr>
          <a:xfrm>
            <a:off x="8730046" y="1789379"/>
            <a:ext cx="509046" cy="369332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46000A0D-0739-4560-BD73-C4C27175107C}"/>
              </a:ext>
            </a:extLst>
          </p:cNvPr>
          <p:cNvSpPr txBox="1"/>
          <p:nvPr/>
        </p:nvSpPr>
        <p:spPr>
          <a:xfrm>
            <a:off x="9871018" y="435996"/>
            <a:ext cx="509046" cy="369332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="" xmlns:a16="http://schemas.microsoft.com/office/drawing/2014/main" id="{84833093-4AFD-41C0-9769-6E431EF75599}"/>
              </a:ext>
            </a:extLst>
          </p:cNvPr>
          <p:cNvSpPr txBox="1"/>
          <p:nvPr/>
        </p:nvSpPr>
        <p:spPr>
          <a:xfrm>
            <a:off x="9871018" y="940914"/>
            <a:ext cx="509046" cy="369332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0524EA3B-3A66-4455-A050-F84CF3F39C0C}"/>
              </a:ext>
            </a:extLst>
          </p:cNvPr>
          <p:cNvSpPr txBox="1"/>
          <p:nvPr/>
        </p:nvSpPr>
        <p:spPr>
          <a:xfrm>
            <a:off x="10829065" y="435996"/>
            <a:ext cx="509046" cy="369332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C118D4DC-FF84-4C5E-92F4-19BA60D893B0}"/>
              </a:ext>
            </a:extLst>
          </p:cNvPr>
          <p:cNvSpPr txBox="1"/>
          <p:nvPr/>
        </p:nvSpPr>
        <p:spPr>
          <a:xfrm>
            <a:off x="516867" y="2399147"/>
            <a:ext cx="1596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Πόσα αγόρια είμαστε;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81B5EDEA-ACFC-4C6F-AD53-DC811DD5DB3F}"/>
              </a:ext>
            </a:extLst>
          </p:cNvPr>
          <p:cNvSpPr txBox="1"/>
          <p:nvPr/>
        </p:nvSpPr>
        <p:spPr>
          <a:xfrm>
            <a:off x="6389646" y="1772979"/>
            <a:ext cx="509046" cy="369332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367DBA5F-6DAA-4BEF-8989-4F2F0811D37B}"/>
              </a:ext>
            </a:extLst>
          </p:cNvPr>
          <p:cNvSpPr txBox="1"/>
          <p:nvPr/>
        </p:nvSpPr>
        <p:spPr>
          <a:xfrm>
            <a:off x="5308597" y="1772979"/>
            <a:ext cx="509046" cy="369332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44F7346F-1854-4B25-90C2-A14109DA3F0C}"/>
              </a:ext>
            </a:extLst>
          </p:cNvPr>
          <p:cNvSpPr txBox="1"/>
          <p:nvPr/>
        </p:nvSpPr>
        <p:spPr>
          <a:xfrm>
            <a:off x="4187551" y="1785361"/>
            <a:ext cx="521513" cy="369332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4636D308-C860-4CC4-B038-A7EE0183AB67}"/>
              </a:ext>
            </a:extLst>
          </p:cNvPr>
          <p:cNvSpPr txBox="1"/>
          <p:nvPr/>
        </p:nvSpPr>
        <p:spPr>
          <a:xfrm>
            <a:off x="3107459" y="1808969"/>
            <a:ext cx="509046" cy="369332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7562BDB6-4C92-49B3-9AD5-D3FF797F0297}"/>
              </a:ext>
            </a:extLst>
          </p:cNvPr>
          <p:cNvSpPr txBox="1"/>
          <p:nvPr/>
        </p:nvSpPr>
        <p:spPr>
          <a:xfrm>
            <a:off x="1935562" y="1808969"/>
            <a:ext cx="509046" cy="369332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88C59843-44AD-44F4-878A-CC4DEAA462E1}"/>
              </a:ext>
            </a:extLst>
          </p:cNvPr>
          <p:cNvSpPr txBox="1"/>
          <p:nvPr/>
        </p:nvSpPr>
        <p:spPr>
          <a:xfrm>
            <a:off x="685486" y="1785361"/>
            <a:ext cx="509046" cy="369332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38FEEDBB-7AF0-46F2-BD88-5D45C74515A8}"/>
              </a:ext>
            </a:extLst>
          </p:cNvPr>
          <p:cNvSpPr txBox="1"/>
          <p:nvPr/>
        </p:nvSpPr>
        <p:spPr>
          <a:xfrm>
            <a:off x="7547534" y="1328046"/>
            <a:ext cx="509046" cy="369332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3E8CD1BC-0556-4961-861B-6A7572F4DC8B}"/>
              </a:ext>
            </a:extLst>
          </p:cNvPr>
          <p:cNvSpPr txBox="1"/>
          <p:nvPr/>
        </p:nvSpPr>
        <p:spPr>
          <a:xfrm>
            <a:off x="10829065" y="915138"/>
            <a:ext cx="509046" cy="369332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86129465-4B1D-4889-9B92-9037CD74631C}"/>
              </a:ext>
            </a:extLst>
          </p:cNvPr>
          <p:cNvSpPr txBox="1"/>
          <p:nvPr/>
        </p:nvSpPr>
        <p:spPr>
          <a:xfrm>
            <a:off x="8710238" y="1364117"/>
            <a:ext cx="509046" cy="369332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10EBDE0C-448B-46C0-A541-D82CAD422EC3}"/>
              </a:ext>
            </a:extLst>
          </p:cNvPr>
          <p:cNvSpPr txBox="1"/>
          <p:nvPr/>
        </p:nvSpPr>
        <p:spPr>
          <a:xfrm>
            <a:off x="9871018" y="1394128"/>
            <a:ext cx="509046" cy="369332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CA00AFE4-23F8-439E-B1A5-F22B3054A0D3}"/>
              </a:ext>
            </a:extLst>
          </p:cNvPr>
          <p:cNvSpPr txBox="1"/>
          <p:nvPr/>
        </p:nvSpPr>
        <p:spPr>
          <a:xfrm>
            <a:off x="10839409" y="1394128"/>
            <a:ext cx="509046" cy="369332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xmlns="" val="325148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0764 L 0.00026 0.00764 C 0.00326 0.01297 0.0056 0.02061 0.00951 0.02408 C 0.01354 0.02755 0.01354 0.02732 0.01784 0.03218 C 0.01966 0.03426 0.02162 0.03635 0.02331 0.03889 C 0.02474 0.04075 0.02565 0.04352 0.02709 0.04537 C 0.03008 0.04954 0.03216 0.05047 0.03542 0.05371 C 0.03907 0.05741 0.04284 0.06112 0.04649 0.06505 C 0.05417 0.07385 0.05599 0.07987 0.06589 0.08658 C 0.06849 0.0882 0.08242 0.097 0.08724 0.10139 C 0.09532 0.10857 0.08854 0.10533 0.09922 0.11297 C 0.10599 0.1176 0.11302 0.12107 0.11966 0.12616 C 0.12175 0.12755 0.12331 0.13079 0.12526 0.13264 C 0.13177 0.13889 0.1319 0.13843 0.13724 0.14098 C 0.13998 0.14352 0.14271 0.14676 0.14558 0.14908 C 0.1474 0.1507 0.14935 0.15116 0.15117 0.15232 C 0.15365 0.15394 0.15612 0.15556 0.1586 0.15741 C 0.16797 0.16412 0.16185 0.16158 0.17149 0.16389 C 0.17982 0.16991 0.17461 0.16621 0.18724 0.17385 C 0.18907 0.175 0.19102 0.17593 0.19284 0.17709 C 0.2013 0.18311 0.19453 0.17871 0.20768 0.18542 C 0.2086 0.18588 0.20951 0.18658 0.21042 0.18704 C 0.21302 0.1882 0.2181 0.18959 0.22058 0.19028 C 0.22578 0.1963 0.22097 0.19121 0.22617 0.19514 C 0.23112 0.19885 0.23594 0.20348 0.24102 0.20672 C 0.24518 0.2095 0.24961 0.21088 0.25391 0.21343 C 0.25573 0.21436 0.25755 0.21575 0.25951 0.21667 C 0.26224 0.21783 0.26511 0.21852 0.26784 0.21991 C 0.28216 0.22755 0.26823 0.22338 0.28268 0.22639 C 0.28451 0.22755 0.28633 0.22871 0.28815 0.22987 C 0.29219 0.23195 0.29206 0.23125 0.29649 0.23311 C 0.30274 0.23565 0.30873 0.23982 0.31511 0.24121 C 0.32162 0.24306 0.32045 0.24237 0.32617 0.24468 L 0.33907 0.24954 C 0.34375 0.25116 0.34844 0.25255 0.353 0.2544 C 0.35547 0.25556 0.35795 0.25672 0.36042 0.25787 C 0.36459 0.25926 0.37904 0.2625 0.37982 0.26274 C 0.39532 0.26227 0.41081 0.2625 0.42617 0.26112 C 0.42761 0.26088 0.42865 0.2588 0.42982 0.25787 C 0.43073 0.25718 0.43177 0.25672 0.43268 0.25602 C 0.43334 0.2544 0.43373 0.25255 0.43451 0.25116 C 0.43529 0.24977 0.43659 0.24954 0.43724 0.24792 C 0.43789 0.24653 0.43789 0.24468 0.43815 0.24306 C 0.43724 0.24075 0.43685 0.2375 0.43542 0.23635 C 0.43425 0.23542 0.43295 0.23704 0.43177 0.23797 C 0.43073 0.23889 0.42995 0.24051 0.42891 0.24121 C 0.42748 0.2426 0.42578 0.24352 0.42435 0.24468 C 0.42305 0.24561 0.42188 0.24676 0.42058 0.24792 C 0.42005 0.24954 0.41966 0.25162 0.41875 0.25278 C 0.41771 0.2544 0.41602 0.25417 0.41511 0.25602 C 0.41393 0.25834 0.41407 0.26181 0.41315 0.26436 C 0.4125 0.26667 0.4112 0.26852 0.41042 0.27084 C 0.40912 0.275 0.40821 0.28102 0.40768 0.28588 C 0.40729 0.28912 0.40716 0.29237 0.40677 0.29561 C 0.40651 0.29723 0.40599 0.29885 0.40586 0.3007 C 0.40547 0.30325 0.40521 0.30602 0.40482 0.3088 C 0.40521 0.322 0.40508 0.33519 0.40586 0.34838 C 0.40599 0.35186 0.40703 0.35487 0.40768 0.35811 C 0.4086 0.36366 0.40951 0.36922 0.41042 0.37477 C 0.41081 0.37686 0.41081 0.37917 0.41133 0.38125 C 0.41211 0.38426 0.41315 0.38681 0.4142 0.38959 C 0.41446 0.39167 0.41459 0.39399 0.41511 0.39607 C 0.41628 0.40116 0.41966 0.40556 0.42149 0.40926 C 0.42227 0.41065 0.42279 0.4125 0.42344 0.41412 C 0.42435 0.41644 0.42513 0.41875 0.42617 0.42084 C 0.42709 0.42246 0.428 0.42408 0.42891 0.4257 C 0.43503 0.43519 0.44141 0.44422 0.44753 0.45371 C 0.44883 0.45579 0.44987 0.45834 0.45117 0.46019 C 0.45287 0.46274 0.45495 0.46459 0.45677 0.4669 C 0.4599 0.47107 0.46289 0.4757 0.46602 0.4801 C 0.46719 0.48172 0.46849 0.48334 0.46966 0.48496 C 0.47097 0.48658 0.47214 0.4882 0.47344 0.48982 C 0.475 0.49213 0.4763 0.49468 0.478 0.49653 C 0.47956 0.49815 0.48112 0.49977 0.48268 0.50139 C 0.48399 0.50301 0.48503 0.5051 0.48633 0.50649 C 0.48776 0.50787 0.48959 0.50811 0.49102 0.50973 C 0.49974 0.51875 0.50755 0.53102 0.51693 0.53774 C 0.52005 0.53982 0.52318 0.5419 0.52617 0.54422 C 0.5293 0.54676 0.53229 0.55 0.53542 0.55255 C 0.53815 0.5544 0.54102 0.55556 0.54375 0.55741 C 0.57435 0.57755 0.53255 0.55024 0.56133 0.57223 C 0.56224 0.57292 0.57123 0.57547 0.57162 0.57547 C 0.57643 0.57987 0.57474 0.57871 0.58086 0.58218 C 0.58386 0.5838 0.58711 0.58473 0.59011 0.58704 C 0.59688 0.5926 0.60287 0.60255 0.60951 0.60857 C 0.61341 0.61181 0.61354 0.61227 0.61784 0.61505 C 0.61966 0.61621 0.62162 0.6169 0.62344 0.61829 C 0.62878 0.62315 0.62578 0.6213 0.63268 0.62338 C 0.63295 0.625 0.63321 0.62662 0.6336 0.62825 C 0.63412 0.6301 0.63529 0.63125 0.63542 0.63311 C 0.63568 0.63496 0.63503 0.63658 0.63451 0.6382 C 0.63295 0.64306 0.63112 0.64584 0.62904 0.64954 C 0.62839 0.65186 0.62813 0.65463 0.62709 0.65625 C 0.62617 0.65764 0.62435 0.65625 0.62344 0.65787 C 0.62253 0.6595 0.62318 0.6625 0.62253 0.66436 C 0.62188 0.66598 0.62071 0.66667 0.61966 0.66783 C 0.6194 0.66945 0.61927 0.6713 0.61875 0.67269 C 0.6168 0.67801 0.61576 0.67709 0.61328 0.68079 C 0.61224 0.68241 0.61133 0.68426 0.61042 0.68588 C 0.60925 0.6926 0.61029 0.69075 0.60586 0.69399 C 0.60495 0.69468 0.603 0.69584 0.603 0.69584 L 0.60768 0.69237 L 0.6086 0.69584 " pathEditMode="relative" ptsTypes="AAAAAAAAAAAAAAAAAAAA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0555 L 0.00833 0.00555 C 0.00794 0.01041 0.00742 0.01528 0.00742 0.02037 C 0.00742 0.02616 0.00898 0.03148 0.01015 0.0368 C 0.01041 0.03842 0.01067 0.04004 0.01107 0.04166 C 0.01198 0.04606 0.01237 0.05092 0.0138 0.05486 C 0.01471 0.05717 0.01627 0.0581 0.01758 0.05972 C 0.02122 0.0706 0.02148 0.07176 0.02682 0.08449 C 0.02825 0.08796 0.02968 0.0912 0.03138 0.09444 C 0.03281 0.09676 0.03463 0.09861 0.03607 0.10092 C 0.03802 0.10393 0.03971 0.10741 0.04166 0.11088 L 0.04804 0.12222 L 0.05924 0.14213 C 0.06041 0.14421 0.06146 0.14699 0.06289 0.14861 C 0.0638 0.14977 0.06484 0.15069 0.06575 0.15185 C 0.06705 0.15393 0.06823 0.15625 0.0694 0.15856 C 0.07044 0.16065 0.07096 0.16319 0.07213 0.16504 C 0.07383 0.16782 0.07591 0.16944 0.07773 0.17176 C 0.08541 0.18125 0.07708 0.17199 0.08607 0.18148 C 0.09284 0.19745 0.08528 0.18217 0.09166 0.18981 C 0.09271 0.1912 0.09336 0.19352 0.0944 0.19467 C 0.097 0.19791 0.10013 0.19977 0.10273 0.20301 C 0.10377 0.20416 0.10442 0.20648 0.10547 0.20787 C 0.1069 0.20972 0.10859 0.21111 0.11015 0.21296 C 0.11107 0.21389 0.11198 0.21504 0.11289 0.2162 C 0.11575 0.21991 0.11797 0.22523 0.12122 0.22778 L 0.13047 0.23426 C 0.13737 0.24653 0.13073 0.23634 0.1388 0.24421 C 0.1414 0.24653 0.14362 0.25 0.14622 0.25231 C 0.14739 0.25347 0.14883 0.25301 0.15 0.25393 C 0.15442 0.25741 0.15859 0.2618 0.16289 0.26551 C 0.1638 0.2662 0.16471 0.26666 0.16575 0.26713 C 0.16784 0.26829 0.17005 0.26921 0.17213 0.27037 C 0.17317 0.27106 0.17409 0.27153 0.175 0.27222 C 0.17656 0.27315 0.17799 0.27454 0.17955 0.27546 C 0.18294 0.27731 0.18646 0.2787 0.18984 0.28032 C 0.19635 0.28379 0.18776 0.28055 0.19909 0.28518 C 0.20338 0.28704 0.20794 0.28727 0.21198 0.29028 C 0.21836 0.29467 0.21497 0.29305 0.22213 0.29514 C 0.2237 0.29629 0.22513 0.29791 0.22682 0.29838 C 0.23177 0.3 0.24166 0.30185 0.24166 0.30185 C 0.25 0.30116 0.25833 0.30139 0.26666 0.3 C 0.26888 0.29977 0.27096 0.29815 0.27317 0.29676 C 0.27474 0.29583 0.27617 0.29444 0.27773 0.29352 C 0.27864 0.29282 0.27955 0.29236 0.28047 0.2919 C 0.28177 0.29028 0.28294 0.28842 0.28424 0.28704 C 0.28515 0.28588 0.2862 0.28495 0.28698 0.28356 C 0.28841 0.28125 0.28958 0.27824 0.29075 0.27546 C 0.29205 0.27222 0.29323 0.26875 0.2944 0.26551 C 0.29505 0.26389 0.29596 0.2625 0.29622 0.26065 L 0.29713 0.25555 C 0.29687 0.24629 0.29726 0.2368 0.29622 0.22778 C 0.29583 0.22407 0.29258 0.21921 0.29075 0.21782 C 0.28893 0.21643 0.28672 0.21643 0.28515 0.21458 C 0.28307 0.21204 0.28216 0.21041 0.27955 0.20949 C 0.27682 0.20879 0.27396 0.20879 0.27122 0.20787 C 0.2651 0.20602 0.25273 0.20139 0.25273 0.20139 C 0.25221 0.20139 0.23528 0.2037 0.23333 0.20463 C 0.23216 0.20509 0.23151 0.20717 0.23047 0.20787 C 0.22929 0.20879 0.22799 0.20903 0.22682 0.20949 C 0.22591 0.21111 0.22487 0.21273 0.22409 0.21458 C 0.222 0.21921 0.21849 0.2294 0.21849 0.2294 C 0.21562 0.24467 0.22057 0.21921 0.21484 0.24259 C 0.21432 0.24444 0.21432 0.24699 0.2138 0.24907 C 0.21315 0.25208 0.21198 0.25463 0.21107 0.25741 C 0.20768 0.2875 0.20963 0.26713 0.21198 0.33472 C 0.21224 0.34074 0.21484 0.3537 0.21575 0.35764 C 0.21653 0.36111 0.21771 0.36412 0.21849 0.36759 C 0.21927 0.37083 0.21927 0.37454 0.22031 0.37754 C 0.22734 0.39606 0.21497 0.36273 0.225 0.39074 C 0.22682 0.3956 0.22864 0.40046 0.23047 0.40555 C 0.23112 0.40717 0.23164 0.40903 0.23242 0.41041 C 0.23515 0.41528 0.23841 0.41967 0.24075 0.42523 C 0.24166 0.42731 0.24232 0.43009 0.24349 0.43171 C 0.24453 0.43333 0.24609 0.43379 0.24713 0.43518 C 0.24883 0.43704 0.25039 0.43935 0.25182 0.44166 C 0.25312 0.44375 0.25403 0.44653 0.25547 0.44815 C 0.2569 0.44977 0.25872 0.45 0.26015 0.45162 C 0.26276 0.4544 0.2651 0.4581 0.26758 0.46134 C 0.26849 0.4625 0.2694 0.46366 0.27031 0.46481 C 0.27161 0.4662 0.27278 0.46829 0.27409 0.46967 C 0.27578 0.47153 0.27786 0.47268 0.27955 0.47454 C 0.28281 0.47824 0.28567 0.48264 0.2888 0.48611 C 0.29062 0.48796 0.29258 0.48958 0.2944 0.49097 C 0.29596 0.49236 0.29765 0.49282 0.29909 0.49444 C 0.30442 0.5 0.30898 0.50833 0.31484 0.5125 C 0.31627 0.51342 0.31784 0.51458 0.3194 0.51574 C 0.32265 0.51782 0.3233 0.51759 0.32682 0.5206 C 0.32786 0.52153 0.32864 0.52315 0.32955 0.52407 C 0.33177 0.52592 0.33398 0.52708 0.33607 0.52893 C 0.33711 0.52986 0.33776 0.53148 0.33893 0.53217 C 0.34062 0.53333 0.34258 0.53333 0.3444 0.53379 C 0.34817 0.53657 0.35169 0.54028 0.3556 0.54213 C 0.35677 0.54259 0.35807 0.54305 0.35924 0.54375 C 0.3651 0.54722 0.36211 0.54629 0.36666 0.54861 C 0.36784 0.5493 0.36914 0.54954 0.37031 0.55023 C 0.37383 0.55278 0.37708 0.55602 0.3806 0.55856 C 0.38229 0.55995 0.38424 0.56088 0.38607 0.5618 C 0.38854 0.56296 0.39114 0.56342 0.39349 0.56504 C 0.39674 0.56736 0.39961 0.5706 0.40273 0.57338 C 0.41849 0.5868 0.40716 0.57662 0.42226 0.58819 C 0.4289 0.59329 0.42278 0.59028 0.4306 0.59305 C 0.43203 0.59421 0.43372 0.59514 0.43515 0.59629 C 0.43945 0.60023 0.44297 0.60532 0.44622 0.61111 C 0.44739 0.61319 0.44778 0.6162 0.44909 0.61782 C 0.45039 0.61944 0.45221 0.61944 0.45364 0.62106 C 0.4608 0.6287 0.45586 0.62546 0.46107 0.63264 C 0.46289 0.63495 0.46484 0.6368 0.46666 0.63912 C 0.47109 0.64514 0.47955 0.65741 0.47955 0.65741 C 0.47995 0.65903 0.47995 0.66088 0.4806 0.66227 C 0.48151 0.66435 0.48294 0.66551 0.48424 0.66713 C 0.48607 0.66944 0.48763 0.67245 0.48984 0.67384 C 0.49362 0.67592 0.49179 0.67454 0.49531 0.6787 C 0.49857 0.68727 0.49609 0.68356 0.50468 0.68356 L 0.50364 0.68356 L 0.50182 0.68356 L 0.50182 0.68704 " pathEditMode="relative" ptsTypes="AAAAAAAAAAAAAAAAAAAAAAAAAAAAAAAAAAAAAAAAAAAAAAAAAAAAAAAAAAAAAAAAAAAAAAAAAAAAAAAAAAAAAAAAAAAAAAAAAAAAAAAAAAAAAAAAAAAAA">
                                      <p:cBhvr>
                                        <p:cTn id="11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6 -0.00602 L 0.00286 -0.00602 C 0.00404 -0.0007 0.00508 0.00509 0.00651 0.01042 C 0.00977 0.02199 0.00937 0.01759 0.01302 0.02523 C 0.01393 0.02731 0.01484 0.02963 0.01576 0.03171 C 0.01758 0.03565 0.0194 0.03958 0.02135 0.04329 C 0.02214 0.04491 0.02331 0.0463 0.02409 0.04815 C 0.03281 0.06643 0.0276 0.06227 0.03424 0.0662 C 0.03932 0.07801 0.03464 0.06829 0.04258 0.08102 C 0.04427 0.0838 0.04557 0.08704 0.04727 0.08935 C 0.05104 0.09468 0.05547 0.09861 0.05924 0.10417 C 0.06081 0.10625 0.06224 0.1088 0.06393 0.11065 C 0.06628 0.11319 0.06888 0.11481 0.07135 0.11736 C 0.07266 0.11875 0.0737 0.12083 0.075 0.12222 C 0.07643 0.12361 0.07826 0.12407 0.07969 0.12546 C 0.0875 0.1331 0.08281 0.13032 0.08984 0.13866 C 0.09102 0.14005 0.09232 0.14074 0.09349 0.1419 C 0.09661 0.14514 0.09961 0.14907 0.10286 0.15185 C 0.10482 0.15347 0.10716 0.1537 0.10924 0.15509 C 0.12044 0.16273 0.10898 0.15856 0.12135 0.1618 C 0.12344 0.16343 0.12552 0.16528 0.12786 0.16667 C 0.13112 0.16875 0.13464 0.16991 0.13802 0.17153 C 0.13893 0.17199 0.13984 0.17292 0.14076 0.17338 C 0.16341 0.18333 0.13333 0.16898 0.14818 0.17662 C 0.14935 0.17708 0.15065 0.17731 0.15195 0.17824 C 0.15469 0.18009 0.15729 0.18333 0.16029 0.18472 C 0.16667 0.18819 0.17318 0.19005 0.17969 0.19305 C 0.18151 0.19398 0.18333 0.1956 0.18529 0.1963 C 0.18737 0.19722 0.18958 0.19745 0.19167 0.19792 C 0.19687 0.19907 0.20065 0.1993 0.2056 0.20116 C 0.20807 0.20208 0.21055 0.2037 0.21302 0.20463 C 0.2151 0.20532 0.21732 0.20532 0.21953 0.20625 C 0.23802 0.21343 0.23516 0.21551 0.25742 0.21944 C 0.26602 0.22083 0.27474 0.22037 0.28333 0.22106 L 0.30286 0.22268 C 0.32448 0.22685 0.31393 0.22523 0.33437 0.22755 C 0.33828 0.2287 0.34232 0.22986 0.34635 0.23079 C 0.34948 0.23148 0.3526 0.23171 0.3556 0.23241 C 0.35716 0.23287 0.35872 0.2338 0.36029 0.23426 C 0.36419 0.23542 0.36823 0.23657 0.37227 0.2375 C 0.3763 0.23819 0.38034 0.23866 0.38437 0.23912 C 0.38724 0.24051 0.38958 0.24167 0.39271 0.24236 C 0.39505 0.24305 0.39766 0.24352 0.4 0.24398 C 0.40534 0.24722 0.40078 0.24491 0.40937 0.24722 C 0.42201 0.25116 0.40339 0.24676 0.42135 0.25069 C 0.42357 0.25231 0.42565 0.25393 0.42786 0.25555 C 0.42878 0.25625 0.42969 0.25648 0.4306 0.25718 C 0.43372 0.25926 0.43685 0.26134 0.43984 0.26389 C 0.44935 0.2713 0.44701 0.27176 0.45846 0.2787 C 0.46029 0.27963 0.46211 0.28102 0.46393 0.28194 C 0.46641 0.2831 0.47135 0.28518 0.47135 0.28518 C 0.48451 0.29907 0.46276 0.27639 0.48984 0.30162 C 0.49102 0.30278 0.49766 0.31065 0.49909 0.31319 C 0.50951 0.3294 0.49883 0.31481 0.50742 0.32639 C 0.50781 0.32847 0.50768 0.33102 0.50846 0.33287 C 0.51029 0.33796 0.51393 0.34236 0.5168 0.34606 C 0.52122 0.36204 0.51523 0.34329 0.52227 0.35764 C 0.52344 0.35995 0.52396 0.36343 0.52513 0.36574 C 0.52617 0.36829 0.5276 0.37014 0.52878 0.37245 C 0.5306 0.38194 0.5293 0.37662 0.53437 0.39051 C 0.53555 0.39375 0.53802 0.40046 0.53802 0.40046 C 0.54089 0.42106 0.53724 0.39537 0.53984 0.41204 C 0.54089 0.41805 0.54167 0.42407 0.54271 0.43009 C 0.54492 0.44305 0.54427 0.43356 0.54635 0.44815 L 0.54922 0.46782 C 0.54857 0.47824 0.54857 0.48356 0.54727 0.49259 C 0.54648 0.49815 0.54466 0.50417 0.54362 0.50903 C 0.5431 0.51111 0.54323 0.51366 0.54271 0.51551 C 0.54167 0.51921 0.53893 0.52546 0.53893 0.52546 C 0.53841 0.5287 0.53828 0.53264 0.53711 0.53542 C 0.53568 0.53843 0.53359 0.54028 0.53151 0.5419 C 0.52904 0.54421 0.52656 0.54606 0.52409 0.54861 C 0.52266 0.55023 0.52122 0.55208 0.51953 0.55347 C 0.51784 0.55486 0.51133 0.55648 0.51029 0.55671 C 0.50521 0.56111 0.50273 0.56319 0.49727 0.56991 C 0.49622 0.5713 0.49557 0.57361 0.49453 0.57477 C 0.49336 0.57639 0.49193 0.57685 0.49076 0.57824 C 0.48971 0.57963 0.48919 0.58194 0.48802 0.5831 C 0.48424 0.58727 0.48008 0.59005 0.47604 0.59305 C 0.47474 0.59514 0.4737 0.59768 0.47227 0.59954 C 0.45521 0.62361 0.46927 0.60255 0.45846 0.61597 C 0.45586 0.61921 0.45312 0.62199 0.45104 0.62593 C 0.45013 0.62755 0.44935 0.62963 0.44818 0.63079 C 0.44714 0.63194 0.4457 0.63194 0.44453 0.63241 L 0.43437 0.6456 C 0.43346 0.64676 0.43242 0.64792 0.43151 0.64884 L 0.42604 0.65555 C 0.42513 0.65671 0.42396 0.65741 0.42318 0.6588 C 0.42227 0.66042 0.42148 0.6625 0.42044 0.66366 C 0.41966 0.66481 0.41862 0.66481 0.41771 0.66551 C 0.4168 0.66713 0.41589 0.66898 0.41484 0.67037 C 0.4138 0.67176 0.41211 0.67199 0.4112 0.67361 C 0.40547 0.6838 0.41432 0.675 0.40833 0.68032 L 0.40742 0.67847 " pathEditMode="relative" ptsTypes="AAAAAAAAAAAAAAAAAAAAAAAAAAAAAAAAAAAAAAAAAAAAAAAAAAAAAAAAAAAAAAAAAAAAAAAAAAAAAAAAAAAAAAAAAAAAAA">
                                      <p:cBhvr>
                                        <p:cTn id="16" dur="5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5 -0.00717 L 0.00795 -0.00717 C 0.00938 -0.00347 0.0112 0.00024 0.0125 0.00417 C 0.01302 0.00579 0.01302 0.00764 0.01341 0.00926 C 0.01485 0.01505 0.01524 0.01575 0.01719 0.02061 C 0.01745 0.02292 0.01758 0.02524 0.0181 0.02732 C 0.01875 0.03033 0.02058 0.03612 0.02175 0.03889 C 0.02709 0.05024 0.02826 0.05209 0.03386 0.06181 L 0.03659 0.0669 C 0.03867 0.07037 0.03959 0.07269 0.04219 0.075 C 0.04297 0.0757 0.04401 0.07616 0.04492 0.07662 C 0.04584 0.07825 0.04662 0.08033 0.04766 0.08172 C 0.04844 0.08264 0.04948 0.08287 0.05052 0.08334 L 0.05977 0.0882 C 0.06224 0.08936 0.0711 0.09306 0.07175 0.09306 C 0.07735 0.09468 0.08841 0.09653 0.08841 0.09653 C 0.09388 0.09954 0.08854 0.09676 0.09675 0.09977 C 0.10261 0.10186 0.10847 0.10487 0.11433 0.10625 C 0.11979 0.10764 0.12539 0.10764 0.13099 0.10787 L 0.17175 0.10973 C 0.17696 0.11019 0.18229 0.11042 0.1875 0.11135 C 0.18907 0.11158 0.1905 0.1125 0.19206 0.11297 C 0.19545 0.11366 0.19883 0.11389 0.20235 0.11459 C 0.20573 0.11575 0.20912 0.1169 0.2125 0.11783 C 0.21485 0.11852 0.22266 0.11991 0.22539 0.12107 C 0.22826 0.12246 0.23099 0.12454 0.23373 0.12616 C 0.23594 0.12732 0.23815 0.12825 0.24024 0.1294 C 0.24115 0.12987 0.24206 0.13033 0.24297 0.13102 C 0.24427 0.13195 0.24545 0.13334 0.24675 0.13426 C 0.25157 0.13774 0.25443 0.13843 0.25964 0.14098 C 0.27422 0.14769 0.26094 0.14167 0.26888 0.14584 C 0.2711 0.147 0.27331 0.14792 0.27539 0.14908 C 0.27631 0.14954 0.27722 0.15047 0.27826 0.1507 C 0.28034 0.15162 0.28256 0.15186 0.28464 0.15232 C 0.28685 0.1551 0.28985 0.15857 0.29206 0.16065 C 0.29362 0.16204 0.29519 0.16297 0.29675 0.16389 C 0.29818 0.16482 0.30365 0.16737 0.30599 0.16899 C 0.30821 0.17037 0.31029 0.172 0.3125 0.17385 C 0.31367 0.17477 0.31485 0.17616 0.31615 0.17709 C 0.31732 0.17801 0.31862 0.17801 0.31979 0.17871 C 0.32175 0.17987 0.32357 0.18079 0.32539 0.18195 C 0.32917 0.18473 0.33282 0.1875 0.33646 0.19028 C 0.33867 0.1919 0.34102 0.19306 0.34297 0.19514 C 0.34453 0.19676 0.3461 0.19862 0.34766 0.20024 C 0.34883 0.20139 0.35013 0.20232 0.35131 0.20348 C 0.35235 0.2044 0.35313 0.20579 0.35417 0.20672 C 0.35495 0.20764 0.35599 0.20764 0.3569 0.20834 C 0.35886 0.21042 0.36055 0.21297 0.3625 0.21505 C 0.36394 0.21667 0.3655 0.21829 0.36706 0.21991 C 0.36823 0.2213 0.38086 0.23658 0.38282 0.23797 C 0.39961 0.25093 0.37878 0.2345 0.39571 0.24954 C 0.403 0.25602 0.40117 0.25255 0.40782 0.2595 C 0.41185 0.26366 0.41602 0.2676 0.41979 0.27269 C 0.42435 0.27871 0.42214 0.27662 0.42631 0.27917 C 0.42969 0.28357 0.43008 0.2838 0.43282 0.28912 C 0.43946 0.30209 0.43555 0.29885 0.44115 0.30232 L 0.44766 0.31389 L 0.45039 0.31875 C 0.45065 0.32037 0.45078 0.32223 0.45131 0.32362 C 0.45209 0.32593 0.45326 0.32801 0.45404 0.33033 C 0.45469 0.33195 0.45534 0.33357 0.45599 0.33519 C 0.4569 0.33797 0.45769 0.34075 0.45873 0.34352 C 0.46341 0.35556 0.46276 0.35394 0.46706 0.36158 C 0.46901 0.37524 0.46667 0.36158 0.46979 0.37315 C 0.47045 0.37547 0.47136 0.38241 0.47175 0.3845 C 0.47136 0.39399 0.47123 0.40325 0.47071 0.4125 C 0.47071 0.41436 0.47032 0.41598 0.46979 0.4176 C 0.46901 0.41991 0.46797 0.422 0.46706 0.42408 C 0.4668 0.42639 0.46667 0.42871 0.46615 0.43079 C 0.46511 0.43426 0.46237 0.44051 0.46237 0.44051 C 0.46042 0.45139 0.46315 0.44075 0.45873 0.44723 C 0.45782 0.44838 0.45756 0.45047 0.4569 0.45209 C 0.45508 0.45602 0.45339 0.46019 0.45131 0.46366 C 0.44675 0.4713 0.44037 0.47732 0.43646 0.48658 C 0.43321 0.49445 0.43399 0.49375 0.42904 0.49977 C 0.42761 0.50162 0.42604 0.50325 0.42448 0.50487 C 0.42331 0.50602 0.42188 0.50672 0.42071 0.50811 C 0.41966 0.5095 0.41901 0.51158 0.41797 0.51297 C 0.41654 0.51482 0.41485 0.51621 0.41341 0.51783 C 0.41237 0.51899 0.41159 0.52014 0.41055 0.5213 C 0.40938 0.52246 0.40808 0.52315 0.4069 0.52454 C 0.40495 0.52662 0.40313 0.52894 0.40131 0.53102 L 0.39571 0.53774 C 0.39479 0.53889 0.39401 0.54028 0.39297 0.54098 C 0.38607 0.54514 0.39466 0.53959 0.3875 0.54584 C 0.38659 0.54676 0.38555 0.54676 0.38464 0.54769 C 0.38177 0.55047 0.37943 0.55533 0.37631 0.55741 C 0.37474 0.55857 0.37318 0.5595 0.37175 0.56065 C 0.36771 0.56389 0.36159 0.57061 0.35873 0.57385 C 0.35599 0.57732 0.35274 0.57963 0.35039 0.5838 C 0.34948 0.58542 0.3487 0.5875 0.34766 0.58866 C 0.34688 0.58982 0.34571 0.58959 0.34479 0.59028 C 0.34232 0.59283 0.33985 0.59561 0.3375 0.59862 C 0.33581 0.6007 0.33438 0.60325 0.33282 0.6051 C 0.33138 0.60695 0.32969 0.60834 0.32813 0.61019 C 0.32709 0.61158 0.32644 0.61366 0.32539 0.61505 C 0.32422 0.6169 0.32292 0.61829 0.32175 0.61991 C 0.32071 0.62524 0.31992 0.63033 0.31797 0.63496 C 0.31732 0.63635 0.31615 0.63704 0.31524 0.6382 C 0.31498 0.63982 0.31472 0.64167 0.31433 0.64306 C 0.30899 0.65996 0.31172 0.64676 0.30964 0.65787 C 0.31029 0.66644 0.31224 0.69676 0.31341 0.69908 C 0.31563 0.70371 0.32019 0.69792 0.32357 0.69746 C 0.32383 0.69746 0.32422 0.69746 0.32448 0.69746 L 0.32448 0.69746 L 0.32448 0.69237 L 0.31706 0.68912 " pathEditMode="relative" ptsTypes="AAAAAAAAAAAAAAAAAAAAAAAAAAAAAAAAAAAAAAAAAAAAAAAAAAAAAAAAAAAAAAAAAAAAAAAAAAAAAAAAAAAAAAAAAAAAAAAAAAAAAAAAAAA">
                                      <p:cBhvr>
                                        <p:cTn id="21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9 -0.00717 L 0.00299 -0.00717 C 0.00339 -0.00393 0.00547 0.01459 0.00664 0.01899 C 0.00755 0.02269 0.00846 0.02662 0.01029 0.02894 L 0.01589 0.03542 C 0.01654 0.03704 0.01693 0.03912 0.01771 0.04051 C 0.02357 0.04954 0.02148 0.04514 0.02604 0.04862 C 0.02734 0.04954 0.02852 0.05093 0.02982 0.05186 C 0.03424 0.05556 0.03385 0.0551 0.03815 0.05695 C 0.03906 0.05811 0.03984 0.05949 0.04089 0.06019 C 0.04232 0.06112 0.04401 0.06112 0.04557 0.06181 C 0.04648 0.06227 0.0474 0.06297 0.04831 0.06343 C 0.04948 0.06412 0.05078 0.06436 0.05195 0.06505 C 0.05547 0.0676 0.05872 0.07084 0.06224 0.07338 C 0.06393 0.07477 0.06589 0.07547 0.06771 0.07662 C 0.07214 0.0794 0.07604 0.08311 0.08073 0.08496 C 0.0832 0.08588 0.09128 0.08843 0.09271 0.08982 C 0.1 0.0963 0.09622 0.09422 0.10391 0.0963 C 0.10482 0.09699 0.10573 0.09746 0.10664 0.09815 C 0.1082 0.09908 0.10964 0.10047 0.1112 0.10139 C 0.11276 0.10209 0.11432 0.10232 0.11589 0.10301 C 0.1168 0.10348 0.11771 0.10417 0.11862 0.10463 C 0.12214 0.10649 0.12357 0.10625 0.12695 0.10949 C 0.12839 0.11088 0.1293 0.11343 0.13073 0.11459 C 0.13216 0.11574 0.13385 0.11551 0.13529 0.11621 C 0.13724 0.11713 0.13893 0.11852 0.14089 0.11945 C 0.14271 0.12037 0.14466 0.12037 0.14648 0.12107 C 0.14857 0.12199 0.15078 0.12338 0.15286 0.12431 C 0.15573 0.1257 0.15846 0.12639 0.1612 0.12778 C 0.16654 0.1301 0.16133 0.12894 0.16771 0.13102 C 0.16992 0.13172 0.17201 0.13218 0.17422 0.13264 C 0.17956 0.13565 0.17435 0.13287 0.18164 0.13588 C 0.18411 0.13704 0.18646 0.13866 0.18906 0.13912 C 0.19427 0.14028 0.19948 0.14028 0.20482 0.14074 C 0.20664 0.1419 0.20846 0.14306 0.21029 0.14422 C 0.21159 0.14468 0.21289 0.14491 0.21406 0.14584 C 0.21536 0.14676 0.21641 0.14838 0.21771 0.14908 C 0.21979 0.15 0.22201 0.15024 0.22422 0.1507 C 0.23385 0.15764 0.22331 0.15093 0.23906 0.15556 C 0.24622 0.15787 0.24401 0.15903 0.25013 0.16227 C 0.25859 0.1669 0.2569 0.16436 0.26589 0.16875 C 0.27422 0.17292 0.28268 0.17686 0.29089 0.18195 C 0.31419 0.19653 0.30469 0.19329 0.31862 0.19676 C 0.31992 0.19838 0.32096 0.20047 0.3224 0.20186 C 0.32526 0.2044 0.32878 0.2051 0.33164 0.20834 C 0.35065 0.23079 0.33216 0.21042 0.34453 0.22153 C 0.3543 0.2301 0.34753 0.22662 0.35469 0.22963 C 0.36289 0.23936 0.34987 0.22454 0.36302 0.23635 C 0.3651 0.2382 0.3668 0.24074 0.36862 0.24283 C 0.37331 0.24815 0.37357 0.24815 0.37878 0.25278 C 0.38008 0.25487 0.38112 0.25741 0.38255 0.25926 C 0.38359 0.26088 0.38503 0.26135 0.3862 0.26274 C 0.38984 0.26667 0.39701 0.27848 0.39831 0.28241 C 0.40339 0.29746 0.39844 0.28426 0.40469 0.29723 C 0.40573 0.29931 0.40651 0.30162 0.40755 0.30371 C 0.40938 0.30764 0.4112 0.31158 0.41302 0.31528 C 0.41393 0.31713 0.4151 0.31829 0.41589 0.32037 C 0.41693 0.32292 0.41758 0.32593 0.41862 0.32848 C 0.4194 0.33033 0.42057 0.33149 0.42135 0.33334 C 0.42253 0.33588 0.42318 0.33889 0.42422 0.34167 C 0.425 0.34399 0.42604 0.34607 0.42695 0.34815 C 0.4293 0.36899 0.42591 0.34352 0.43073 0.36459 C 0.43125 0.36737 0.43125 0.37014 0.43164 0.37292 C 0.43242 0.37848 0.43255 0.37801 0.43438 0.38287 C 0.43464 0.38496 0.43503 0.38727 0.43529 0.38936 C 0.43607 0.3963 0.43659 0.40394 0.43711 0.41088 C 0.43971 0.44051 0.43633 0.39885 0.43906 0.43218 C 0.43867 0.45417 0.43867 0.47616 0.43802 0.49792 C 0.43802 0.50139 0.43737 0.50463 0.43711 0.50787 C 0.43685 0.51227 0.43646 0.52662 0.43529 0.53264 C 0.4349 0.53496 0.43411 0.53704 0.43346 0.53912 C 0.43307 0.54237 0.4332 0.54584 0.43255 0.54908 C 0.4319 0.55162 0.4306 0.55324 0.42969 0.55556 C 0.42878 0.55834 0.42786 0.56112 0.42695 0.56389 C 0.42591 0.56713 0.425 0.57037 0.42422 0.57385 C 0.42383 0.57524 0.42396 0.57755 0.42331 0.57871 C 0.42201 0.58102 0.41992 0.58149 0.41862 0.58357 C 0.41589 0.5882 0.41367 0.59352 0.4112 0.59838 C 0.41029 0.60024 0.40951 0.60186 0.40846 0.60348 C 0.40547 0.60787 0.40156 0.61088 0.39922 0.61644 C 0.3944 0.62778 0.39844 0.62014 0.38997 0.62963 C 0.38385 0.63658 0.3888 0.63357 0.38255 0.63635 C 0.34844 0.67454 0.37669 0.64422 0.35755 0.66274 C 0.35599 0.66412 0.35456 0.66644 0.35286 0.6676 C 0.34935 0.67014 0.3418 0.67408 0.3418 0.67408 C 0.34089 0.67524 0.33997 0.67639 0.33906 0.67755 C 0.33333 0.68311 0.32435 0.68797 0.31953 0.69051 C 0.3181 0.69144 0.31641 0.69144 0.31497 0.69237 C 0.31302 0.69306 0.3112 0.69422 0.30938 0.69561 C 0.30807 0.69653 0.30703 0.69838 0.30573 0.69885 C 0.30117 0.70047 0.29635 0.70093 0.2918 0.70209 C 0.27188 0.70787 0.29362 0.70371 0.2724 0.70718 L 0.24362 0.70533 C 0.23125 0.7044 0.23438 0.70533 0.22695 0.70209 C 0.22604 0.70093 0.22526 0.69977 0.22422 0.69885 C 0.22331 0.69815 0.22214 0.69838 0.22148 0.69723 C 0.2207 0.69607 0.22083 0.69399 0.22044 0.69237 L 0.22331 0.68889 L 0.22331 0.68889 " pathEditMode="relative" ptsTypes="AAAAAAAAAAAAAAAAAAAAAAAAAAAAAAAAAAAAAAAAAAAAAAAAAAAAAAAAAAAAAAAAAAAAAAAAAAAAAAAAAAAAAAAAAAAAAAAAAAA">
                                      <p:cBhvr>
                                        <p:cTn id="26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1412 L 0.0125 0.01412 C 0.00886 0.01527 0.00222 0.0155 -0.00143 0.0206 C -0.00312 0.02291 -0.00456 0.02615 -0.00612 0.0287 C -0.00859 0.04189 -0.00482 0.02662 -0.00976 0.03541 C -0.01081 0.03703 -0.01094 0.03981 -0.01159 0.04189 C -0.01653 0.05578 -0.0125 0.0405 -0.0181 0.05833 C -0.01862 0.05995 -0.01862 0.0618 -0.01901 0.06342 C -0.02018 0.06689 -0.02174 0.06967 -0.02278 0.07314 C -0.02461 0.08009 -0.02539 0.08773 -0.02734 0.09467 L -0.03203 0.11111 C -0.03268 0.11319 -0.03346 0.11527 -0.03385 0.11759 C -0.03607 0.12962 -0.03333 0.11481 -0.03568 0.12916 C -0.03594 0.13078 -0.03633 0.1324 -0.03659 0.13425 C -0.03698 0.1375 -0.03724 0.14074 -0.0375 0.14398 C -0.03776 0.14629 -0.03828 0.14837 -0.03854 0.15069 C -0.03932 0.15925 -0.03893 0.16296 -0.04036 0.17037 C -0.04088 0.17314 -0.04166 0.17569 -0.04219 0.17847 C -0.04258 0.18125 -0.04284 0.18402 -0.0431 0.1868 C -0.04375 0.19398 -0.04401 0.20115 -0.04492 0.2081 C -0.04531 0.21064 -0.04635 0.2125 -0.04687 0.21481 C -0.04752 0.21805 -0.04804 0.22129 -0.0487 0.22476 C -0.04896 0.22847 -0.04987 0.24305 -0.05052 0.24768 C -0.05104 0.25115 -0.05182 0.25416 -0.05234 0.25763 C -0.05482 0.27175 -0.05143 0.25578 -0.05521 0.27245 C -0.05612 0.28125 -0.05612 0.2905 -0.05794 0.29884 C -0.05859 0.30138 -0.05924 0.30416 -0.05976 0.30694 C -0.06015 0.30902 -0.06028 0.31134 -0.06068 0.31342 C -0.06172 0.31828 -0.06289 0.32106 -0.06445 0.325 C -0.06471 0.32939 -0.06471 0.33402 -0.06536 0.33819 C -0.06588 0.34166 -0.06732 0.34467 -0.0681 0.34814 C -0.06888 0.35185 -0.06927 0.35578 -0.06992 0.35972 C -0.07018 0.36134 -0.07057 0.36296 -0.07083 0.36458 C -0.07122 0.36828 -0.07135 0.37222 -0.07187 0.37615 C -0.072 0.37777 -0.07252 0.37939 -0.07278 0.38101 C -0.07383 0.39212 -0.07409 0.40856 -0.07461 0.41898 C -0.07474 0.42268 -0.07526 0.42662 -0.07552 0.43032 C -0.07591 0.43472 -0.07617 0.43912 -0.07643 0.44351 C -0.07799 0.46736 -0.07669 0.45208 -0.07825 0.4699 C -0.07864 0.48078 -0.07916 0.49189 -0.07916 0.50277 C -0.07916 0.56689 -0.08229 0.5493 -0.07734 0.57523 C -0.07669 0.58564 -0.0763 0.59305 -0.07461 0.60324 C -0.07422 0.60555 -0.07331 0.6074 -0.07278 0.60972 C -0.07057 0.61921 -0.07161 0.6199 -0.0681 0.62777 C -0.06706 0.63032 -0.06549 0.63194 -0.06445 0.63449 C -0.06354 0.63634 -0.06341 0.63912 -0.0625 0.64097 C -0.06185 0.64259 -0.06068 0.64305 -0.05976 0.64444 C -0.05846 0.64629 -0.05742 0.64884 -0.05612 0.65092 C -0.05495 0.65254 -0.0487 0.66111 -0.04583 0.66412 C -0.04375 0.66643 -0.04153 0.66828 -0.03945 0.6706 C -0.03815 0.67222 -0.03698 0.67407 -0.03568 0.67569 C -0.03476 0.67685 -0.03385 0.67777 -0.03294 0.67893 C -0.03138 0.68055 -0.02969 0.68194 -0.02825 0.68379 C -0.02695 0.68564 -0.02604 0.68865 -0.02461 0.6905 C -0.02344 0.69189 -0.022 0.69236 -0.02083 0.69375 C -0.01979 0.69513 -0.01914 0.69722 -0.0181 0.69861 C -0.01575 0.70231 -0.01536 0.70185 -0.0125 0.7037 C -0.01159 0.70532 -0.01107 0.7081 -0.00976 0.70856 C -0.0056 0.71018 -0.00117 0.70925 0.00313 0.71018 C 0.00469 0.71041 0.00625 0.71111 0.00781 0.7118 C 0.00912 0.71226 0.01029 0.71319 0.01146 0.71342 C 0.01432 0.71412 0.01706 0.71458 0.01979 0.71504 C 0.02201 0.7155 0.02956 0.71759 0.0319 0.71851 C 0.0405 0.72152 0.04948 0.72337 0.05781 0.72824 C 0.06276 0.73125 0.05964 0.72939 0.06706 0.73333 L 0.11341 0.73148 C 0.12071 0.73032 0.12071 0.7243 0.12539 0.72013 C 0.13307 0.71319 0.12305 0.72453 0.13099 0.71504 C 0.13164 0.71342 0.13203 0.71157 0.13281 0.71018 C 0.13438 0.7074 0.1375 0.70625 0.13841 0.70185 C 0.13893 0.6993 0.13841 0.69652 0.13841 0.69375 L 0.1375 0.69375 " pathEditMode="relative" ptsTypes="AAAAAAAAAAAAAAAAAAAAAAAAAAAAAAAAAAAAAAAAAAAAAAAAAAAAAAAAAAAAAAAAAAAAAAAA">
                                      <p:cBhvr>
                                        <p:cTn id="31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00162 L 0.00183 -0.00162 C 0.00261 0.0257 0.00157 0.02269 0.00547 0.04607 C 0.0073 0.05695 0.0069 0.05162 0.01003 0.06088 C 0.01472 0.07384 0.00834 0.06065 0.01563 0.07732 C 0.01641 0.07917 0.01758 0.08056 0.01836 0.08218 C 0.02123 0.0882 0.02344 0.09537 0.0267 0.10023 C 0.02865 0.10301 0.03047 0.10556 0.0323 0.10857 C 0.03399 0.11111 0.03529 0.11435 0.03698 0.11667 C 0.03933 0.12037 0.04193 0.12338 0.0444 0.12662 C 0.04623 0.1294 0.04792 0.13241 0.04987 0.13496 C 0.0517 0.13727 0.05365 0.13912 0.05547 0.14144 C 0.05899 0.1463 0.06198 0.15185 0.06563 0.15625 C 0.0698 0.16134 0.07865 0.16945 0.07865 0.16945 C 0.07956 0.17176 0.08021 0.17431 0.08138 0.17593 C 0.08334 0.17871 0.08581 0.18033 0.08789 0.18264 C 0.09011 0.18519 0.09232 0.18796 0.09427 0.19074 C 0.10352 0.20417 0.09115 0.19028 0.10456 0.20741 C 0.11823 0.22477 0.10469 0.19769 0.12579 0.23519 C 0.13047 0.24352 0.13607 0.25023 0.13972 0.25996 C 0.14089 0.2632 0.14193 0.2669 0.14336 0.26991 C 0.14506 0.27315 0.14714 0.27523 0.14896 0.27801 C 0.15248 0.28403 0.15912 0.2963 0.15912 0.2963 C 0.15977 0.29884 0.16003 0.30209 0.16094 0.3044 C 0.16159 0.30602 0.16302 0.30625 0.16381 0.30764 C 0.16615 0.31343 0.16914 0.3213 0.17019 0.32917 C 0.17058 0.33195 0.17084 0.33472 0.17123 0.33727 C 0.16276 0.36736 0.17709 0.31273 0.16745 0.38334 C 0.16628 0.39259 0.16263 0.4 0.16003 0.4081 C 0.15951 0.40996 0.15899 0.41158 0.15821 0.41296 C 0.15743 0.41459 0.15638 0.41528 0.15547 0.41644 C 0.15196 0.42546 0.15547 0.41783 0.14896 0.42616 C 0.14701 0.42871 0.14532 0.43195 0.14336 0.43449 C 0.14245 0.43565 0.14154 0.43658 0.14063 0.43773 C 0.13933 0.43935 0.13829 0.44167 0.13685 0.44259 C 0.13451 0.44445 0.1319 0.44421 0.12956 0.44607 C 0.12943 0.44607 0.12331 0.4507 0.12214 0.45093 C 0.11901 0.45185 0.11589 0.45209 0.11289 0.45255 C 0.11198 0.45324 0.11094 0.45347 0.11003 0.45417 C 0.10912 0.45509 0.10834 0.45695 0.1073 0.45741 C 0.10404 0.45972 0.10052 0.46065 0.09714 0.4625 C 0.09362 0.46435 0.09024 0.46667 0.08698 0.46898 C 0.08386 0.47107 0.08099 0.475 0.07761 0.4757 L 0.06927 0.47732 C 0.06576 0.4794 0.05951 0.48287 0.05638 0.48542 C 0.05534 0.48634 0.05469 0.4882 0.05365 0.48889 C 0.05 0.49097 0.04623 0.49213 0.04245 0.49375 C 0.04089 0.49537 0.03933 0.49699 0.03789 0.49861 C 0.03698 0.49977 0.03607 0.50093 0.03503 0.50185 C 0.03386 0.50324 0.03256 0.50394 0.03138 0.50533 C 0.03047 0.50625 0.02956 0.50741 0.02865 0.50857 C 0.02552 0.51181 0.02214 0.51435 0.0194 0.51852 C 0.01719 0.52176 0.01511 0.525 0.01289 0.52824 C 0.01172 0.53009 0.01029 0.53148 0.00912 0.53334 C 0.00391 0.54167 0.00456 0.54051 0.00183 0.54815 C 0.00209 0.56019 0.00196 0.57222 0.00274 0.58426 C 0.00287 0.58773 0.00404 0.59074 0.00456 0.59421 C 0.00495 0.5963 0.00521 0.59861 0.00547 0.6007 C 0.00573 0.60741 0.00573 0.61389 0.00638 0.62037 C 0.00677 0.62408 0.01029 0.63611 0.01107 0.63866 C 0.01133 0.64144 0.01133 0.64421 0.01198 0.64676 C 0.01289 0.65139 0.01446 0.65556 0.01563 0.65996 C 0.01628 0.66227 0.01667 0.66459 0.01745 0.66667 C 0.0181 0.66829 0.01888 0.66968 0.0194 0.67153 C 0.02097 0.67685 0.02149 0.68357 0.02396 0.68796 C 0.02487 0.68959 0.02552 0.69236 0.0267 0.69283 C 0.0319 0.69468 0.04245 0.69445 0.04245 0.69445 L 0.04245 0.69445 " pathEditMode="relative" ptsTypes="AAAAAAAAAAAAAAAAAAAAAAAAAAAAAAAAAAAAAAAAAAAAAAAAAAAAAAAAAAAAAAAAAAAA">
                                      <p:cBhvr>
                                        <p:cTn id="36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487 L 0.01185 0.00487 C 0.01159 0.01181 0.01093 0.01899 0.01093 0.02616 C 0.01093 0.03172 0.01159 0.04653 0.01276 0.05417 C 0.01354 0.05903 0.01458 0.06389 0.01562 0.06899 C 0.01614 0.07223 0.01627 0.07593 0.01744 0.07871 L 0.02291 0.09352 C 0.02539 0.10695 0.02148 0.0875 0.02942 0.11181 C 0.03007 0.11366 0.02968 0.11644 0.03034 0.11829 C 0.03229 0.12408 0.03463 0.1294 0.03685 0.13473 C 0.03763 0.13912 0.03854 0.14399 0.03958 0.14792 C 0.04049 0.15093 0.04153 0.15348 0.04244 0.15625 C 0.0431 0.15834 0.04349 0.16065 0.04427 0.16274 C 0.04856 0.17431 0.05052 0.17547 0.05351 0.1875 C 0.06185 0.22061 0.05234 0.1919 0.06185 0.21875 C 0.0625 0.22269 0.06302 0.22639 0.06367 0.23033 C 0.06432 0.23357 0.06562 0.24005 0.06562 0.24005 C 0.06458 0.2544 0.06393 0.26875 0.06276 0.28287 C 0.06263 0.28473 0.06237 0.28635 0.06185 0.28797 C 0.06106 0.29028 0.06002 0.29213 0.05911 0.29445 C 0.05846 0.29607 0.05794 0.29792 0.05729 0.29931 C 0.05573 0.30232 0.05403 0.30463 0.0526 0.30764 C 0.05156 0.30973 0.05091 0.31227 0.04987 0.31412 C 0.04388 0.32385 0.04466 0.32269 0.03958 0.3257 C 0.03867 0.32732 0.03789 0.32917 0.03685 0.33056 C 0.03047 0.33912 0.02916 0.34121 0.022 0.34375 C 0.01966 0.34468 0.01705 0.34491 0.01458 0.34537 C 0.0125 0.34815 0.01054 0.35139 0.0082 0.35371 C 0.00638 0.35533 0.00442 0.35556 0.0026 0.35695 C 0.00156 0.35787 0.00078 0.35926 -0.00013 0.36019 C -0.00144 0.36158 -0.00261 0.36274 -0.00391 0.36366 C -0.00573 0.36482 -0.00769 0.36551 -0.00938 0.3669 C -0.01133 0.36829 -0.01315 0.37037 -0.01498 0.37176 C -0.01927 0.37524 -0.02357 0.37848 -0.028 0.38172 C -0.02995 0.38311 -0.03477 0.38588 -0.03724 0.38658 C -0.03933 0.38727 -0.04154 0.38774 -0.04375 0.3882 C -0.04493 0.38936 -0.0461 0.39075 -0.0474 0.39167 C -0.04948 0.39283 -0.0517 0.39399 -0.05391 0.39491 C -0.05834 0.39676 -0.05808 0.39584 -0.06224 0.39815 C -0.06836 0.40162 -0.07383 0.4051 -0.07982 0.40973 C -0.08177 0.41112 -0.08334 0.41343 -0.08542 0.41459 C -0.08841 0.41621 -0.09154 0.41667 -0.09466 0.41783 C -0.09558 0.41829 -0.09649 0.41899 -0.0974 0.41945 C -0.10586 0.43079 -0.10209 0.42709 -0.10847 0.43264 C -0.11381 0.44676 -0.10677 0.43033 -0.11315 0.43936 C -0.11407 0.44051 -0.11433 0.44283 -0.11498 0.44422 C -0.11641 0.44723 -0.11836 0.44931 -0.11966 0.45255 C -0.12136 0.45649 -0.12266 0.46135 -0.12422 0.46575 C -0.12539 0.46852 -0.12683 0.47107 -0.128 0.47385 C -0.12891 0.47639 -0.1319 0.48542 -0.13256 0.48866 C -0.13321 0.49144 -0.13425 0.50116 -0.13438 0.50348 C -0.13386 0.51875 -0.13334 0.53426 -0.13256 0.54954 C -0.1323 0.5551 -0.13138 0.55602 -0.13073 0.56112 C -0.12969 0.56875 -0.12982 0.57709 -0.128 0.58426 L -0.1224 0.60556 C -0.12175 0.61575 -0.12123 0.6301 -0.11771 0.63843 L -0.11315 0.65 C -0.11289 0.65209 -0.11276 0.65463 -0.11224 0.65649 C -0.10352 0.6875 -0.11276 0.65024 -0.10573 0.67315 C -0.10456 0.67662 -0.10404 0.68079 -0.103 0.6845 C -0.10248 0.68635 -0.10157 0.68774 -0.10105 0.68959 C -0.10039 0.69213 -0.09987 0.69514 -0.09922 0.69769 C -0.0987 0.7 -0.09792 0.70209 -0.0974 0.7044 C -0.09675 0.70695 -0.09636 0.70996 -0.09558 0.7125 C -0.09362 0.71875 -0.09102 0.72431 -0.08907 0.73056 C -0.08815 0.7338 -0.08802 0.73727 -0.08724 0.74051 C -0.0862 0.74468 -0.08438 0.74723 -0.08256 0.75047 C -0.08203 0.75255 -0.08164 0.7551 -0.08073 0.75695 C -0.0793 0.75996 -0.07709 0.76088 -0.07513 0.76204 C -0.07305 0.76088 -0.07058 0.76088 -0.06875 0.75857 C -0.06758 0.75718 -0.06732 0.7544 -0.0668 0.75209 C -0.06589 0.74723 -0.06563 0.74028 -0.06498 0.73565 C -0.06289 0.71829 -0.06289 0.71922 -0.06042 0.70602 C -0.06003 0.7044 -0.0599 0.70255 -0.05938 0.70093 C -0.05886 0.69885 -0.05834 0.69653 -0.05756 0.69445 C -0.05313 0.68056 -0.05769 0.6963 -0.05482 0.68612 L -0.05482 0.68612 " pathEditMode="relative" ptsTypes="AAAAAAAAAAAAAAAAAAAAAAAAAAAAAAAAAAAAAAAAAAAAAAAAAAAAAAAAAAAAAAAAAAAAAAAAAAAAA">
                                      <p:cBhvr>
                                        <p:cTn id="41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1 0.00209 L 0.01211 0.00209 C 0.00924 0.00255 0.00638 0.00232 0.00377 0.00371 C 0.00169 0.00463 0.00013 0.00718 -0.00182 0.00857 C -0.003 0.00949 -0.0043 0.00972 -0.0056 0.01019 C -0.01445 0.02593 -0.00313 0.00718 -0.01107 0.01667 C -0.01224 0.01806 -0.01302 0.01991 -0.01393 0.02176 C -0.01563 0.02523 -0.01706 0.0294 -0.01849 0.03334 C -0.01914 0.03889 -0.01953 0.0426 -0.02031 0.04815 C -0.02057 0.04977 -0.02083 0.05139 -0.02123 0.05301 C -0.02175 0.05486 -0.02253 0.05625 -0.02318 0.05787 C -0.0237 0.06227 -0.02461 0.06667 -0.025 0.07107 C -0.02617 0.0882 -0.02552 0.07986 -0.02682 0.09584 C -0.02656 0.1051 -0.0263 0.11435 -0.02591 0.12385 C -0.02565 0.12871 -0.02526 0.13357 -0.025 0.13866 C -0.02435 0.15278 -0.02422 0.16991 -0.02318 0.18472 C -0.02266 0.19121 -0.02175 0.19769 -0.02123 0.2044 L -0.02031 0.2176 C -0.01914 0.27986 -0.01862 0.25764 -0.02227 0.33102 C -0.0224 0.3338 -0.02279 0.33658 -0.02318 0.33935 C -0.02591 0.36019 -0.02435 0.35347 -0.02774 0.36574 C -0.0293 0.37963 -0.02761 0.36852 -0.0306 0.38056 C -0.03086 0.38218 -0.03125 0.3838 -0.03151 0.38542 C -0.03177 0.3875 -0.0319 0.38982 -0.03242 0.3919 C -0.03281 0.39375 -0.03359 0.39537 -0.03425 0.39699 C -0.03555 0.40347 -0.03594 0.40672 -0.03893 0.41343 C -0.03984 0.41551 -0.04128 0.41667 -0.04258 0.41829 C -0.04349 0.42107 -0.04388 0.42454 -0.04531 0.42662 C -0.04688 0.42871 -0.04922 0.42824 -0.05091 0.42986 C -0.05287 0.43172 -0.05469 0.4338 -0.05651 0.43635 C -0.05846 0.43935 -0.06003 0.44329 -0.06198 0.4463 C -0.06341 0.44838 -0.06511 0.44954 -0.06667 0.45116 C -0.06849 0.45324 -0.07044 0.45533 -0.07214 0.45787 C -0.07344 0.45949 -0.07448 0.46158 -0.07591 0.46273 C -0.07708 0.46366 -0.07839 0.46389 -0.07956 0.46435 C -0.08086 0.46597 -0.08203 0.46783 -0.08333 0.46945 C -0.08607 0.47269 -0.08932 0.475 -0.09167 0.47917 C -0.09284 0.48148 -0.09388 0.48403 -0.09531 0.48588 C -0.09818 0.48912 -0.10156 0.49121 -0.10456 0.49398 C -0.10651 0.49722 -0.10873 0.50185 -0.11107 0.50394 C -0.11224 0.50486 -0.11354 0.5051 -0.11484 0.50556 C -0.11836 0.51505 -0.11432 0.50672 -0.12031 0.51204 C -0.12175 0.51343 -0.12266 0.51597 -0.12409 0.51713 C -0.12982 0.52199 -0.13581 0.52547 -0.14167 0.53033 C -0.15104 0.53797 -0.14518 0.53426 -0.15091 0.54005 C -0.15208 0.54121 -0.15339 0.54213 -0.15456 0.54329 C -0.15612 0.54491 -0.15755 0.54699 -0.15925 0.54838 C -0.16094 0.54977 -0.16289 0.55047 -0.16471 0.55162 C -0.16628 0.55255 -0.16784 0.55371 -0.1694 0.55486 C -0.17005 0.55718 -0.17031 0.55972 -0.17123 0.56158 C -0.17188 0.56273 -0.17331 0.56181 -0.17409 0.5632 C -0.17474 0.56435 -0.17461 0.56644 -0.175 0.56806 C -0.17552 0.57037 -0.17578 0.57292 -0.17682 0.57477 C -0.17774 0.57639 -0.1793 0.57685 -0.18047 0.57801 C -0.18307 0.59144 -0.17891 0.57014 -0.18425 0.59445 C -0.1849 0.59769 -0.18542 0.60093 -0.18607 0.60417 C -0.18633 0.60602 -0.18672 0.60764 -0.18698 0.60926 C -0.18763 0.61297 -0.18828 0.6169 -0.1888 0.62084 L -0.19063 0.6338 C -0.19037 0.63658 -0.1905 0.63959 -0.18971 0.64213 C -0.18802 0.64838 -0.18698 0.6463 -0.18425 0.64861 C -0.17787 0.6544 -0.18568 0.65047 -0.17682 0.65371 C -0.1737 0.65718 -0.17096 0.66065 -0.16758 0.66343 C -0.16576 0.66505 -0.16198 0.6669 -0.16198 0.6669 C -0.15508 0.675 -0.16393 0.66528 -0.15547 0.67176 C -0.15443 0.67246 -0.15378 0.67431 -0.15274 0.675 C -0.15156 0.67593 -0.15026 0.67593 -0.14909 0.67662 C -0.14258 0.6801 -0.14557 0.67986 -0.14258 0.67986 L -0.14258 0.67986 " pathEditMode="relative" ptsTypes="AAAAAAAAAAAAAAAAAAAAAAAAAAAAAAAAAAAAAAAAAAAAAAAAAAAAAAAAAAAAAAAAAAAAA">
                                      <p:cBhvr>
                                        <p:cTn id="46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0.00857 L -0.0043 0.00857 C -0.01055 0.01343 -0.01641 0.01991 -0.02292 0.02338 C -0.0306 0.02709 -0.04258 0.03334 -0.04883 0.03472 C -0.06146 0.0375 -0.07422 0.03935 -0.08685 0.04306 C -0.09467 0.04537 -0.10222 0.04722 -0.1099 0.05116 C -0.11745 0.05533 -0.13217 0.06435 -0.13217 0.06435 C -0.13308 0.06667 -0.13373 0.06945 -0.1349 0.07107 C -0.13594 0.07222 -0.13763 0.0713 -0.13868 0.07269 C -0.13998 0.07477 -0.1405 0.07824 -0.14141 0.08079 C -0.14375 0.0875 -0.14323 0.08565 -0.14701 0.09236 C -0.15521 0.12176 -0.14414 0.0838 -0.15352 0.11042 C -0.15404 0.11204 -0.15391 0.11389 -0.15443 0.11551 C -0.15521 0.11829 -0.15638 0.12084 -0.15717 0.12361 C -0.15795 0.12639 -0.15834 0.12917 -0.15899 0.13195 C -0.15964 0.13426 -0.16029 0.13635 -0.16094 0.13843 C -0.16029 0.15764 -0.15977 0.17685 -0.15899 0.19607 C -0.15886 0.20047 -0.1586 0.2051 -0.15808 0.20926 C -0.15743 0.21459 -0.15508 0.2213 -0.15352 0.2257 C -0.15261 0.22801 -0.15144 0.22986 -0.15066 0.23241 C -0.14987 0.23496 -0.14961 0.23797 -0.14883 0.24051 C -0.14714 0.2463 -0.14519 0.25162 -0.14323 0.25695 C -0.14271 0.2588 -0.14206 0.26042 -0.14141 0.26204 C -0.14024 0.26482 -0.13894 0.26736 -0.13776 0.27014 C -0.13581 0.2801 -0.13789 0.27153 -0.13217 0.28496 C -0.13086 0.2882 -0.12969 0.29167 -0.12852 0.29491 C -0.12748 0.29769 -0.1267 0.30047 -0.12566 0.30324 C -0.1237 0.30834 -0.1211 0.31273 -0.11914 0.31806 C -0.11862 0.31968 -0.11784 0.32107 -0.11732 0.32292 C -0.11654 0.32616 -0.11654 0.32986 -0.1155 0.33287 C -0.10261 0.36945 -0.10508 0.36435 -0.0961 0.38056 C -0.09571 0.38218 -0.09558 0.3838 -0.09519 0.38542 C -0.09467 0.38727 -0.09375 0.38866 -0.09323 0.39051 C -0.09271 0.39236 -0.09284 0.39491 -0.09232 0.39699 C -0.0918 0.39931 -0.09115 0.40139 -0.0905 0.40347 C -0.09206 0.41898 -0.09232 0.43496 -0.09519 0.44977 C -0.09584 0.45371 -0.09896 0.45486 -0.10066 0.45787 C -0.1099 0.47431 -0.09818 0.45903 -0.1099 0.47107 C -0.11407 0.47523 -0.1181 0.4794 -0.12201 0.48426 C -0.12878 0.4926 -0.11954 0.48704 -0.13034 0.49422 C -0.13581 0.49769 -0.14154 0.50023 -0.14701 0.50394 C -0.14896 0.50533 -0.15079 0.50718 -0.15261 0.50903 C -0.15352 0.50996 -0.1543 0.51181 -0.15534 0.51227 C -0.15769 0.51343 -0.16029 0.51343 -0.16276 0.51389 C -0.16459 0.51505 -0.16641 0.51621 -0.16823 0.51713 C -0.17566 0.5206 -0.18321 0.52269 -0.1905 0.52709 L -0.20157 0.53357 C -0.20261 0.53426 -0.20352 0.53472 -0.20443 0.53519 C -0.20651 0.53635 -0.20873 0.53727 -0.21094 0.53866 C -0.2125 0.53959 -0.21394 0.54121 -0.2155 0.5419 C -0.21862 0.54283 -0.22175 0.54306 -0.22474 0.54352 C -0.23881 0.55347 -0.21719 0.53889 -0.23685 0.54838 C -0.23789 0.54908 -0.23855 0.55093 -0.23959 0.55162 C -0.24154 0.55347 -0.24506 0.55417 -0.24701 0.5551 C -0.24831 0.55556 -0.24948 0.55602 -0.25066 0.55672 C -0.2517 0.55787 -0.25248 0.55926 -0.25352 0.55996 C -0.25456 0.56065 -0.26302 0.56297 -0.26368 0.5632 C -0.26589 0.56551 -0.26823 0.56713 -0.27019 0.56991 C -0.27826 0.58102 -0.26302 0.56852 -0.2767 0.57801 C -0.27722 0.57963 -0.27774 0.58148 -0.27852 0.5831 C -0.28256 0.59121 -0.2836 0.59028 -0.28594 0.59792 C -0.28763 0.60347 -0.28985 0.61111 -0.2905 0.6176 C -0.29167 0.62801 -0.29102 0.62315 -0.29232 0.63241 C -0.29206 0.63681 -0.29245 0.64144 -0.29141 0.6456 C -0.29024 0.65023 -0.28399 0.65278 -0.28217 0.65371 L -0.27383 0.6588 C -0.26901 0.66088 -0.26654 0.66204 -0.26094 0.66366 C -0.25743 0.66459 -0.24532 0.66644 -0.24232 0.6669 C -0.24115 0.6676 -0.23985 0.66806 -0.23868 0.66852 C -0.23685 0.66968 -0.23308 0.67199 -0.23308 0.67199 C -0.23125 0.67408 -0.22878 0.67523 -0.22761 0.67847 C -0.22552 0.6838 -0.22461 0.68334 -0.2267 0.68334 L -0.22852 0.68334 " pathEditMode="relative" ptsTypes="AAAAAAAAAAAAAAAAAAAAAAAAAAAAAAAAAAAAAAAAAAAAAAAAAAAAAAAAAAAAAAAAAAAAAAAAA">
                                      <p:cBhvr>
                                        <p:cTn id="51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00254 L 0.00157 0.00254 C 0.00235 0.04004 0.00131 0.03356 0.00339 0.05671 C 0.00365 0.05995 0.00378 0.06342 0.0043 0.06667 C 0.00469 0.06898 0.0056 0.07106 0.00612 0.07315 C 0.01159 0.09514 0.00196 0.06412 0.01719 0.10602 C 0.02019 0.11412 0.02032 0.1169 0.02461 0.1243 C 0.02748 0.12893 0.03112 0.13241 0.03386 0.13727 C 0.05078 0.16736 0.02865 0.12847 0.04506 0.15555 C 0.04727 0.15926 0.04909 0.16366 0.05157 0.1669 C 0.05378 0.17014 0.05664 0.17199 0.05886 0.17523 C 0.0655 0.18426 0.07149 0.19467 0.07839 0.20324 C 0.08203 0.20787 0.08646 0.21042 0.09037 0.21481 C 0.10013 0.22546 0.11784 0.24977 0.1293 0.25579 L 0.13855 0.26088 C 0.14102 0.26342 0.14336 0.2669 0.14597 0.26898 C 0.14896 0.27129 0.15222 0.27199 0.15521 0.27407 C 0.15808 0.27592 0.16068 0.2787 0.16355 0.28055 C 0.17214 0.28634 0.16758 0.28194 0.17565 0.28542 C 0.19245 0.29305 0.1931 0.29583 0.21081 0.30023 C 0.21537 0.30139 0.22006 0.30139 0.22461 0.30185 L 0.27461 0.30023 C 0.27618 0.30023 0.28672 0.29745 0.28855 0.29699 C 0.29258 0.29491 0.29649 0.2919 0.30065 0.29051 C 0.31107 0.28657 0.30677 0.28842 0.31355 0.28542 C 0.31641 0.28217 0.31927 0.2794 0.32188 0.27569 C 0.3237 0.27292 0.32565 0.2662 0.32657 0.2625 C 0.32696 0.26088 0.32696 0.25903 0.32748 0.25741 C 0.32826 0.25509 0.32943 0.25324 0.33021 0.25092 C 0.33099 0.24884 0.33151 0.24653 0.33203 0.24444 C 0.33243 0.24051 0.33269 0.23657 0.33308 0.23287 C 0.3336 0.22731 0.33464 0.22199 0.3349 0.21643 C 0.33503 0.2125 0.33503 0.20833 0.33399 0.20486 C 0.33321 0.20278 0.33151 0.20231 0.33021 0.20162 C 0.32644 0.19954 0.31433 0.19838 0.31263 0.19815 C 0.30651 0.19884 0.30026 0.19907 0.29414 0.2 C 0.29193 0.20023 0.28972 0.20023 0.28763 0.20162 C 0.28412 0.2037 0.28086 0.20694 0.27748 0.20972 C 0.27618 0.2125 0.27487 0.21528 0.2737 0.21805 C 0.27266 0.2206 0.26966 0.2294 0.26914 0.23125 C 0.2668 0.23958 0.26615 0.24398 0.26446 0.25254 C 0.26381 0.2706 0.2625 0.28704 0.26446 0.30532 C 0.26537 0.31319 0.26745 0.3206 0.26914 0.32824 C 0.2698 0.33102 0.27019 0.33379 0.27097 0.33657 C 0.27149 0.33819 0.27227 0.33958 0.27279 0.34143 C 0.27331 0.34305 0.27344 0.34467 0.2737 0.34629 C 0.27435 0.34907 0.27487 0.35185 0.27565 0.35463 C 0.27605 0.35625 0.27696 0.35787 0.27748 0.35949 C 0.27813 0.36157 0.27865 0.36412 0.2793 0.3662 C 0.28138 0.37222 0.28256 0.37986 0.28581 0.38426 C 0.2918 0.39236 0.29636 0.39815 0.30248 0.40879 C 0.30508 0.41342 0.30769 0.41875 0.31081 0.42199 C 0.31315 0.42454 0.31576 0.42616 0.31823 0.4287 C 0.32136 0.43171 0.32435 0.43518 0.32748 0.43842 C 0.32904 0.44028 0.33034 0.44236 0.33203 0.44352 C 0.3431 0.45 0.3323 0.44305 0.34323 0.45162 C 0.34414 0.45231 0.34506 0.45254 0.34597 0.45324 C 0.34727 0.4544 0.34844 0.45555 0.34974 0.45671 C 0.35052 0.45741 0.35157 0.45764 0.35248 0.45833 C 0.35573 0.46042 0.35925 0.46342 0.36263 0.46481 C 0.36472 0.46574 0.36693 0.46574 0.36914 0.46643 C 0.37188 0.46736 0.37474 0.46852 0.37748 0.46967 C 0.3849 0.47292 0.39219 0.47708 0.39974 0.47963 C 0.40925 0.4831 0.41888 0.48495 0.42839 0.48796 C 0.43177 0.48889 0.43516 0.48981 0.43855 0.4912 C 0.44623 0.49444 0.44688 0.49583 0.45339 0.4993 C 0.45456 0.5 0.45586 0.50046 0.45716 0.50116 C 0.45925 0.50208 0.46146 0.50324 0.46355 0.5044 C 0.46485 0.50486 0.46602 0.50532 0.46732 0.50602 C 0.4694 0.50694 0.47162 0.50833 0.47383 0.50926 C 0.475 0.50995 0.47631 0.51018 0.47748 0.51088 C 0.47878 0.5118 0.47995 0.51319 0.48112 0.51412 C 0.48203 0.51481 0.48308 0.51528 0.48399 0.51597 C 0.49662 0.52592 0.48125 0.51597 0.50157 0.53403 C 0.50339 0.53565 0.50534 0.53704 0.50716 0.53889 C 0.50964 0.54167 0.51172 0.54629 0.51446 0.54884 C 0.51602 0.55 0.51758 0.55092 0.51914 0.55208 C 0.52006 0.5537 0.52071 0.55602 0.52188 0.55694 C 0.53568 0.56921 0.52149 0.55116 0.53399 0.56528 C 0.54493 0.57754 0.55482 0.59282 0.56641 0.60301 C 0.56823 0.60463 0.57019 0.60602 0.57188 0.6081 C 0.57331 0.60972 0.57422 0.61273 0.57565 0.61458 C 0.57644 0.61551 0.57748 0.61551 0.57839 0.6162 C 0.58451 0.62153 0.57787 0.61713 0.58399 0.62454 C 0.58477 0.62546 0.58581 0.62546 0.58672 0.62616 C 0.58855 0.63102 0.58868 0.63194 0.59141 0.63611 C 0.5944 0.64051 0.59427 0.63866 0.59792 0.64259 C 0.59922 0.64398 0.60026 0.64583 0.60157 0.64745 C 0.60248 0.64861 0.60339 0.64977 0.6043 0.65092 C 0.6069 0.64167 0.60703 0.64491 0.6043 0.63264 C 0.60391 0.63079 0.60248 0.62778 0.60248 0.62778 L 0.60157 0.62778 " pathEditMode="relative" ptsTypes="AAAAAAAAAAAAAAAAAAAAAAAAAAAAAAAAAAAAAAAAAAAAAAAAAAAAAAAAAAAAAAAAAAAAAAAAAAAAAAAAAAAAAAAAAAAA">
                                      <p:cBhvr>
                                        <p:cTn id="56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7 -0.00278 L 0.00377 -0.00278 C 0.00091 0.00139 -0.00365 0.00695 -0.0056 0.01366 C -0.01146 0.03472 -0.00157 0.00718 -0.00834 0.025 C -0.0086 0.02685 -0.00886 0.02847 -0.00925 0.03009 C -0.00951 0.03148 -0.01224 0.04375 -0.01289 0.04815 C -0.01328 0.05023 -0.01354 0.05255 -0.0138 0.05463 C -0.0125 0.11042 -0.01524 0.07847 -0.01198 0.09745 C -0.01133 0.10139 -0.01107 0.10532 -0.01016 0.10903 C -0.00925 0.1132 -0.00755 0.11667 -0.00651 0.1206 C -0.00599 0.12222 -0.00599 0.12384 -0.0056 0.12546 C -0.00469 0.12847 -0.00352 0.13079 -0.00274 0.1338 C -0.00235 0.13519 -0.00235 0.13727 -0.00183 0.13866 C 0.00104 0.14653 0.0039 0.15 0.00742 0.15671 C 0.01054 0.16273 0.01328 0.16921 0.01666 0.175 C 0.01797 0.17708 0.01992 0.17778 0.02135 0.17986 C 0.02461 0.18495 0.02708 0.19167 0.0306 0.1963 C 0.03177 0.19792 0.03294 0.19977 0.03424 0.20116 C 0.03541 0.20255 0.03685 0.20301 0.03802 0.20463 C 0.03971 0.20695 0.04088 0.21042 0.04258 0.21273 C 0.04375 0.21435 0.04518 0.21482 0.04635 0.21597 C 0.04765 0.21759 0.0487 0.21945 0.05 0.22107 C 0.05338 0.225 0.05664 0.2294 0.06015 0.23241 C 0.06146 0.23357 0.06276 0.23449 0.06393 0.23588 C 0.06575 0.23773 0.06758 0.24051 0.0694 0.24236 C 0.07838 0.25139 0.09883 0.26644 0.10468 0.26875 C 0.10742 0.26991 0.11028 0.27037 0.11302 0.27199 C 0.11588 0.27361 0.11849 0.27639 0.12135 0.2787 C 0.12435 0.28079 0.12734 0.28333 0.1306 0.28519 C 0.13385 0.28704 0.13737 0.2882 0.14075 0.29005 C 0.1608 0.30093 0.16224 0.3037 0.18333 0.31157 C 0.19075 0.31435 0.19804 0.31852 0.2056 0.31968 L 0.22591 0.32315 C 0.22812 0.32338 0.23021 0.32431 0.23242 0.32477 C 0.24114 0.32662 0.2431 0.32662 0.25273 0.32801 C 0.25442 0.32778 0.26771 0.32639 0.27122 0.32477 C 0.27383 0.32338 0.2763 0.32176 0.27864 0.31968 C 0.28073 0.31806 0.28242 0.31528 0.28424 0.3132 C 0.2845 0.31157 0.28463 0.30972 0.28515 0.30833 C 0.2862 0.30532 0.28802 0.30324 0.28893 0.3 C 0.28958 0.29699 0.28945 0.29352 0.28984 0.29005 C 0.28919 0.27685 0.28867 0.26366 0.28789 0.2507 C 0.28776 0.24792 0.2875 0.24514 0.28698 0.24236 C 0.28593 0.23657 0.28437 0.23403 0.28242 0.22917 C 0.28177 0.22755 0.28112 0.22593 0.2806 0.22431 C 0.27968 0.22199 0.27864 0.21991 0.27773 0.21759 C 0.27682 0.21505 0.27617 0.21181 0.275 0.20949 C 0.27422 0.20787 0.27304 0.20741 0.27226 0.20625 C 0.27083 0.20417 0.26992 0.20116 0.26849 0.19954 C 0.26562 0.1963 0.26198 0.19514 0.25924 0.19144 C 0.25807 0.18958 0.2569 0.1875 0.2556 0.18634 C 0.24922 0.18148 0.24284 0.17616 0.23607 0.17315 C 0.23359 0.17222 0.23112 0.17083 0.22864 0.16991 C 0.21771 0.16551 0.22213 0.16829 0.21289 0.16343 C 0.21107 0.16227 0.20924 0.16088 0.20742 0.16019 C 0.20091 0.15718 0.1944 0.15532 0.18802 0.15185 C 0.17578 0.14537 0.1819 0.14745 0.1694 0.14537 C 0.16237 0.14745 0.15508 0.14861 0.14817 0.15185 C 0.14687 0.15255 0.14648 0.15532 0.14531 0.15671 C 0.14427 0.1581 0.14284 0.15857 0.14166 0.16019 C 0.14062 0.16134 0.13997 0.16366 0.13893 0.16505 C 0.1375 0.1669 0.1358 0.16829 0.13424 0.16991 C 0.12942 0.17523 0.12708 0.17917 0.12317 0.18982 C 0.11992 0.19838 0.11758 0.20833 0.11484 0.21759 C 0.11419 0.21991 0.11367 0.22222 0.11302 0.22431 L 0.10924 0.23426 C 0.10898 0.23843 0.10872 0.24282 0.10833 0.24722 C 0.10807 0.25116 0.10742 0.25486 0.10742 0.2588 C 0.10742 0.26482 0.10755 0.27107 0.10833 0.27685 C 0.10885 0.28056 0.11015 0.28357 0.11107 0.28681 C 0.11172 0.2912 0.11198 0.29583 0.11302 0.3 C 0.11354 0.30208 0.11497 0.30301 0.11575 0.30486 C 0.11679 0.30741 0.11745 0.31065 0.11849 0.3132 C 0.11927 0.31505 0.12057 0.3162 0.12135 0.31806 C 0.12526 0.32801 0.12708 0.33773 0.13242 0.34607 C 0.1414 0.36042 0.14609 0.36921 0.15742 0.38056 C 0.16445 0.38773 0.16497 0.38866 0.17317 0.39537 C 0.17526 0.39722 0.1776 0.39838 0.17968 0.40046 C 0.19375 0.41482 0.17773 0.4037 0.1944 0.41366 C 0.1957 0.41528 0.19674 0.41736 0.19817 0.41852 C 0.19922 0.41945 0.20065 0.41945 0.20182 0.42014 C 0.20273 0.4206 0.20377 0.42107 0.20455 0.42176 C 0.20781 0.42431 0.21054 0.42801 0.21393 0.43009 C 0.2207 0.43403 0.21263 0.4294 0.22591 0.43657 C 0.22682 0.43704 0.22773 0.43773 0.22864 0.4382 C 0.23021 0.43889 0.23177 0.43912 0.23333 0.43982 C 0.24023 0.44329 0.23841 0.44421 0.24622 0.44653 C 0.2612 0.45093 0.23841 0.44445 0.26393 0.44977 C 0.27031 0.45116 0.27682 0.45324 0.28333 0.45463 C 0.28672 0.45556 0.2901 0.45556 0.29349 0.45648 C 0.32591 0.46389 0.29974 0.45949 0.32317 0.46296 C 0.32591 0.46412 0.32864 0.46551 0.33151 0.4662 C 0.33424 0.46713 0.33698 0.46736 0.33984 0.46782 C 0.36002 0.47176 0.33724 0.46736 0.36015 0.4713 C 0.36849 0.47269 0.37057 0.47361 0.37955 0.47454 C 0.38854 0.47523 0.39752 0.47546 0.40651 0.47616 L 0.41575 0.47778 L 0.43047 0.48102 C 0.4526 0.48519 0.43281 0.48056 0.44804 0.48426 C 0.45625 0.49167 0.44648 0.4838 0.45833 0.48935 C 0.46211 0.49097 0.46562 0.49445 0.4694 0.49583 C 0.475 0.49792 0.47955 0.49907 0.48515 0.50417 C 0.48698 0.50579 0.48893 0.50718 0.49075 0.50903 C 0.49166 0.50995 0.49258 0.51134 0.49349 0.51227 C 0.49648 0.51574 0.49974 0.51875 0.50273 0.52222 C 0.50664 0.52685 0.5056 0.52685 0.50924 0.53056 C 0.51041 0.53171 0.51172 0.53264 0.51289 0.5338 C 0.5138 0.53542 0.51471 0.53727 0.51575 0.53866 C 0.51927 0.54421 0.51927 0.54236 0.52213 0.54861 C 0.52291 0.55 0.52343 0.55185 0.52409 0.55347 C 0.5237 0.55903 0.52409 0.56482 0.52304 0.56991 C 0.52226 0.57431 0.51732 0.58125 0.51575 0.58472 C 0.51432 0.58796 0.51328 0.59144 0.51198 0.59468 L 0.50833 0.60463 C 0.50768 0.60625 0.50742 0.60833 0.50638 0.60949 L 0.50364 0.61273 C 0.50247 0.61597 0.50065 0.61898 0.5 0.62269 C 0.49791 0.63333 0.49948 0.63009 0.49713 0.63426 L 0.49258 0.62269 " pathEditMode="relative" ptsTypes="AAAAAAAAAAAAAAAAAAAAAAAAAAAAAAAAAAAAAAAAAAAAAAAAAAAAAAAAAAAAAAAAAAAAAAAAAAAAAAAAAAAAAAAAAAAAAAAAAAAAAAAAAAAAAAAAAAAAAAA">
                                      <p:cBhvr>
                                        <p:cTn id="61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394 L -0.00078 0.00394 C -0.00104 0.0088 -0.00117 0.01366 -0.00169 0.01875 C -0.00208 0.02199 -0.00351 0.02847 -0.00351 0.02847 C -0.00404 0.03449 -0.00547 0.05162 -0.00534 0.05648 C -0.00521 0.06597 -0.0043 0.07523 -0.00351 0.08449 C -0.00234 0.09954 0.00274 0.09954 0.00573 0.1206 C 0.00781 0.13565 0.00482 0.11759 0.01029 0.13727 C 0.01315 0.14722 0.0138 0.15 0.01862 0.16181 C 0.01966 0.16435 0.02136 0.16597 0.0224 0.16852 C 0.02656 0.17778 0.02643 0.18218 0.03164 0.19144 L 0.04089 0.20787 C 0.0418 0.20949 0.04271 0.21134 0.04362 0.21296 C 0.04649 0.21667 0.04948 0.21991 0.05195 0.22431 C 0.053 0.22616 0.05378 0.22778 0.05482 0.2294 C 0.0556 0.23056 0.05664 0.23171 0.05755 0.23264 C 0.06185 0.23657 0.06654 0.23935 0.07057 0.24421 C 0.07435 0.24861 0.07227 0.24699 0.07695 0.24907 C 0.08281 0.25671 0.08255 0.25718 0.0918 0.26389 C 0.09779 0.26829 0.09466 0.2632 0.09922 0.26713 C 0.10026 0.26806 0.10104 0.26968 0.10195 0.2706 C 0.11393 0.2787 0.10755 0.27292 0.11498 0.27708 C 0.11784 0.2787 0.12057 0.28056 0.12331 0.28195 C 0.12552 0.2831 0.12761 0.28403 0.12982 0.28542 C 0.14518 0.29445 0.12969 0.28611 0.14375 0.29514 C 0.1474 0.29769 0.15104 0.3 0.15482 0.30185 C 0.1569 0.30278 0.15912 0.30278 0.16133 0.30347 C 0.16406 0.3044 0.1668 0.30556 0.16966 0.30671 C 0.17175 0.30764 0.17383 0.30926 0.17604 0.30995 C 0.17891 0.31088 0.18164 0.31111 0.18438 0.31157 L 0.1918 0.3132 C 0.19727 0.31458 0.20104 0.31597 0.20664 0.31667 C 0.2125 0.31736 0.21836 0.31759 0.22422 0.31829 C 0.22682 0.31736 0.23138 0.3162 0.23346 0.3132 C 0.23633 0.30949 0.24089 0.30023 0.24089 0.30023 C 0.24128 0.29838 0.24154 0.29676 0.2418 0.29514 C 0.24245 0.29236 0.24323 0.28982 0.24375 0.28704 C 0.24427 0.2831 0.24427 0.27917 0.24466 0.27546 C 0.24193 0.25926 0.2405 0.24815 0.23542 0.23264 C 0.23464 0.23032 0.23268 0.22963 0.23164 0.22778 C 0.22904 0.22245 0.22734 0.21551 0.22422 0.21134 C 0.22123 0.20695 0.21849 0.20116 0.21498 0.19815 C 0.20742 0.1912 0.203 0.18704 0.19375 0.18171 C 0.1918 0.18056 0.18998 0.17917 0.18815 0.17824 C 0.18607 0.17755 0.18386 0.17732 0.18164 0.17662 C 0.17826 0.17407 0.17331 0.16991 0.16966 0.16852 C 0.16498 0.16644 0.16289 0.16736 0.15846 0.16505 C 0.1569 0.16435 0.15547 0.16296 0.15391 0.16181 C 0.14987 0.1625 0.14583 0.1625 0.1418 0.16343 C 0.14089 0.16366 0.13998 0.16435 0.13906 0.16505 C 0.1319 0.17153 0.13698 0.16806 0.13073 0.175 C 0.12956 0.17639 0.12826 0.17708 0.12708 0.17824 C 0.12565 0.17986 0.12474 0.18218 0.12331 0.18333 C 0.12005 0.18588 0.11654 0.1875 0.11315 0.18982 C 0.11185 0.19074 0.11068 0.19213 0.10938 0.19306 C 0.10638 0.19537 0.10326 0.19745 0.10013 0.19977 C 0.09922 0.20139 0.09857 0.2037 0.0974 0.20463 C 0.09596 0.20579 0.09401 0.20463 0.09271 0.20625 C 0.09167 0.20764 0.0918 0.21111 0.09089 0.21296 C 0.08984 0.21505 0.08841 0.2162 0.08724 0.21782 C 0.08594 0.22107 0.08399 0.22384 0.08346 0.22778 C 0.08242 0.23773 0.08307 0.23333 0.08164 0.24097 C 0.08229 0.26227 0.08268 0.2838 0.08346 0.30509 C 0.08359 0.30671 0.08399 0.30833 0.08438 0.30995 C 0.08555 0.31505 0.08685 0.31991 0.08815 0.32477 C 0.08893 0.3338 0.08867 0.33495 0.09089 0.34282 C 0.09141 0.34468 0.09232 0.34607 0.09271 0.34792 C 0.09492 0.35648 0.09362 0.35671 0.09649 0.36273 C 0.10065 0.3713 0.09935 0.36713 0.10391 0.37431 C 0.10482 0.3757 0.1056 0.37778 0.10664 0.37917 C 0.10807 0.38102 0.1099 0.38218 0.11133 0.38403 C 0.11263 0.38588 0.11354 0.38866 0.11498 0.39074 C 0.11641 0.39259 0.11823 0.39352 0.11966 0.3956 C 0.12539 0.40347 0.12109 0.40162 0.128 0.40718 C 0.12969 0.40857 0.13164 0.40926 0.13346 0.41042 C 0.13659 0.4125 0.13958 0.41505 0.14271 0.4169 C 0.14531 0.41852 0.14961 0.41945 0.15208 0.42037 C 0.15352 0.42083 0.15508 0.4213 0.15664 0.42199 C 0.1569 0.41968 0.15677 0.41713 0.15755 0.41528 C 0.1582 0.41389 0.15938 0.41389 0.16042 0.41366 C 0.16719 0.41227 0.17396 0.41157 0.18073 0.41042 C 0.1819 0.40995 0.1832 0.40926 0.18438 0.4088 L 0.1974 0.40394 C 0.2 0.38958 0.19557 0.40857 0.20208 0.39722 C 0.20326 0.39514 0.20234 0.39028 0.20391 0.38912 C 0.20664 0.38657 0.21003 0.38796 0.21315 0.38727 C 0.21432 0.38681 0.21563 0.38565 0.2168 0.38565 C 0.22253 0.38565 0.23373 0.38796 0.23998 0.38912 C 0.24128 0.38958 0.24258 0.38982 0.24375 0.39074 C 0.25404 0.39861 0.2375 0.38912 0.25013 0.39722 C 0.25612 0.40116 0.25768 0.4007 0.26406 0.40208 C 0.28854 0.41852 0.24636 0.39144 0.28542 0.41042 C 0.30768 0.4213 0.27044 0.41528 0.303 0.41875 L 0.33815 0.42199 L 0.34375 0.42361 C 0.34531 0.42407 0.34675 0.42523 0.34831 0.42523 C 0.36719 0.42616 0.38594 0.42639 0.40482 0.42685 C 0.40703 0.42917 0.40951 0.43032 0.41133 0.43357 C 0.41393 0.43773 0.41498 0.44445 0.41784 0.44838 C 0.42461 0.45741 0.41875 0.44861 0.42617 0.4632 C 0.42787 0.46644 0.43008 0.46921 0.43164 0.47292 C 0.43255 0.47477 0.43281 0.47732 0.43346 0.47963 C 0.43646 0.48866 0.43542 0.48634 0.43906 0.49282 C 0.44089 0.50093 0.44284 0.51019 0.44557 0.51736 C 0.44623 0.51898 0.44701 0.5206 0.4474 0.52245 C 0.44909 0.52917 0.44935 0.53333 0.45026 0.54051 C 0.44987 0.54699 0.45013 0.5537 0.44922 0.56019 C 0.44909 0.56134 0.44596 0.57269 0.44466 0.575 C 0.44388 0.57639 0.44271 0.57708 0.4418 0.57824 C 0.44089 0.57986 0.44011 0.58171 0.43906 0.58333 C 0.43789 0.58495 0.43659 0.58634 0.43542 0.5882 C 0.43346 0.5912 0.43229 0.59653 0.42982 0.59815 L 0.42149 0.60301 L 0.41875 0.60463 L 0.41589 0.60625 C 0.41498 0.60741 0.41419 0.6088 0.41315 0.60949 C 0.41133 0.61088 0.40755 0.61296 0.40755 0.61296 C 0.40664 0.61458 0.4056 0.61597 0.40482 0.61782 C 0.40365 0.62083 0.40391 0.62292 0.40391 0.62616 L 0.403 0.62616 " pathEditMode="relative" ptsTypes="AAAAAAAAAAAAAAAAAAAAAAAAAAAAAAAAAAAAAAAAAAAAAAAAAAAAAAAAAAAAAAAAAAAAAAAAAAAAAAAAAAAAAAAAAAAAAAAAAAAAAAAAAAAAAAAAAAAAAAAA">
                                      <p:cBhvr>
                                        <p:cTn id="66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0.00254 L 0.00834 0.00254 C 0.00977 0.00949 0.01146 0.01667 0.01289 0.02384 C 0.01368 0.02754 0.01394 0.03171 0.01472 0.03542 C 0.01511 0.03727 0.01602 0.03866 0.01667 0.04028 C 0.01784 0.04398 0.01901 0.04815 0.02032 0.05185 C 0.02149 0.05509 0.02292 0.05833 0.02396 0.0618 C 0.03646 0.10023 0.02071 0.05717 0.03138 0.08148 C 0.03646 0.09282 0.03177 0.08704 0.03789 0.09792 C 0.03868 0.0993 0.03985 0.09977 0.04063 0.10116 C 0.05912 0.13032 0.03894 0.10092 0.04896 0.11435 C 0.05065 0.11643 0.05183 0.11944 0.05365 0.12106 C 0.05743 0.1243 0.06172 0.12639 0.06563 0.12917 C 0.06784 0.13079 0.07006 0.13217 0.07214 0.13403 C 0.07396 0.13588 0.07579 0.13773 0.07774 0.13912 C 0.07917 0.14004 0.08086 0.14004 0.0823 0.14074 C 0.0836 0.1419 0.08477 0.14305 0.08607 0.14398 C 0.09401 0.14907 0.09063 0.14583 0.09805 0.14884 C 0.10026 0.14977 0.10248 0.15092 0.10456 0.15231 C 0.10704 0.1537 0.10951 0.15579 0.11198 0.15717 C 0.11524 0.15903 0.1224 0.15995 0.125 0.16042 C 0.13204 0.16157 0.13907 0.16296 0.14623 0.16366 L 0.16016 0.16551 C 0.17487 0.1669 0.18386 0.16759 0.19896 0.16875 C 0.21289 0.16805 0.22683 0.16713 0.24063 0.16713 C 0.24779 0.16713 0.25495 0.16782 0.26198 0.16875 C 0.26446 0.16898 0.26693 0.16991 0.2694 0.17037 C 0.27214 0.17083 0.27487 0.17153 0.27774 0.17199 C 0.2875 0.17338 0.30274 0.17454 0.31198 0.17523 C 0.31667 0.17639 0.32123 0.17708 0.32592 0.17847 C 0.32969 0.17986 0.33321 0.18194 0.33698 0.18356 C 0.33972 0.18472 0.34258 0.18542 0.34532 0.1868 C 0.34792 0.18796 0.36993 0.19954 0.37214 0.2 L 0.38138 0.20162 C 0.38425 0.20324 0.38698 0.20509 0.38972 0.20648 C 0.3944 0.20903 0.39987 0.21157 0.40456 0.21319 C 0.40704 0.21389 0.40951 0.21412 0.41198 0.21481 C 0.41511 0.2169 0.41823 0.21875 0.42123 0.22129 C 0.42253 0.22245 0.4237 0.22361 0.425 0.22477 C 0.42956 0.22801 0.43464 0.22963 0.43881 0.23449 C 0.43972 0.23565 0.44063 0.2368 0.44167 0.23773 C 0.44753 0.24421 0.44818 0.24398 0.45365 0.25092 C 0.45651 0.25463 0.45886 0.25949 0.46198 0.2625 C 0.4694 0.26967 0.47657 0.27778 0.48425 0.28403 C 0.48698 0.28611 0.48998 0.28773 0.49258 0.29051 C 0.49987 0.29815 0.50704 0.30625 0.51381 0.31528 C 0.51511 0.3169 0.51641 0.31829 0.51758 0.32014 C 0.52162 0.32639 0.52813 0.34259 0.52956 0.34653 C 0.53021 0.34815 0.53073 0.35 0.53138 0.35139 C 0.53412 0.35648 0.53698 0.36134 0.53972 0.3662 C 0.54063 0.36782 0.54193 0.36898 0.54258 0.37106 C 0.55065 0.40023 0.53998 0.36458 0.54896 0.38773 C 0.5573 0.40879 0.54636 0.38773 0.55547 0.40417 C 0.55821 0.4162 0.55717 0.41227 0.56198 0.42708 C 0.5625 0.42893 0.56329 0.43032 0.56381 0.43217 C 0.5655 0.4375 0.56706 0.44305 0.56849 0.44861 C 0.5698 0.45347 0.57032 0.45694 0.57123 0.4618 C 0.57162 0.46597 0.57175 0.4706 0.57214 0.47477 C 0.5724 0.47708 0.57292 0.47917 0.57305 0.48148 C 0.57357 0.48634 0.5737 0.49143 0.57409 0.49629 C 0.5737 0.50787 0.57357 0.51921 0.57305 0.53079 C 0.57266 0.54051 0.57214 0.53727 0.57032 0.5456 C 0.56954 0.54884 0.56914 0.55231 0.56849 0.55555 C 0.56654 0.56435 0.55873 0.58426 0.5573 0.58518 L 0.55183 0.58842 C 0.55052 0.59004 0.54948 0.59213 0.54805 0.59329 C 0.54662 0.59491 0.54506 0.59583 0.54349 0.59676 C 0.54128 0.59792 0.5392 0.59884 0.53698 0.6 C 0.53607 0.60046 0.53516 0.60139 0.53425 0.60162 C 0.53112 0.60254 0.528 0.60278 0.525 0.60324 C 0.51433 0.6081 0.52292 0.60463 0.5 0.60648 L 0.4823 0.6081 L 0.43516 0.60648 C 0.43073 0.60625 0.42305 0.60417 0.41849 0.60324 C 0.40612 0.60092 0.39375 0.59977 0.38138 0.59838 C 0.37214 0.59421 0.38412 0.59907 0.36563 0.59514 C 0.36472 0.59491 0.36381 0.59375 0.36289 0.59329 C 0.36081 0.59259 0.3586 0.59236 0.35638 0.59167 C 0.3556 0.5919 0.34375 0.5919 0.33972 0.59514 C 0.33659 0.59745 0.3336 0.60046 0.33047 0.60324 C 0.3293 0.6044 0.32813 0.60579 0.32683 0.60648 L 0.32396 0.6081 C 0.32344 0.60995 0.32305 0.6118 0.32214 0.61319 C 0.31888 0.61829 0.31485 0.62129 0.31107 0.62477 L 0.31107 0.62477 " pathEditMode="relative" ptsTypes="AAAAAAAAAAAAAAAAAAAAAAAAAAAAAAAAAAAAAAAAAAAAAAAAAAAAAAAAAAAAAAAAAAAAAAAAAAAAAAAAAAAAA">
                                      <p:cBhvr>
                                        <p:cTn id="71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00232 L -0.00443 -0.00232 C -0.00534 0.00254 -0.00703 0.00717 -0.00716 0.0125 C -0.00729 0.01435 -0.00586 0.01551 -0.00534 0.01736 C -0.00482 0.01944 -0.00469 0.02176 -0.00443 0.02384 C -0.00417 0.02662 -0.00417 0.02963 -0.00352 0.03217 C -0.00286 0.03472 -0.00156 0.03657 -0.00078 0.03865 C 0.00052 0.04189 0.00117 0.04629 0.00299 0.04861 C 0.00417 0.05023 0.0056 0.05162 0.00664 0.05347 C 0.00807 0.05602 0.00898 0.05926 0.01042 0.0618 C 0.0112 0.06319 0.01211 0.06412 0.01315 0.06504 C 0.0168 0.06852 0.02057 0.07152 0.02422 0.075 C 0.02591 0.07639 0.02721 0.07847 0.02891 0.07986 C 0.03333 0.08356 0.03464 0.08287 0.03906 0.08472 C 0.04284 0.08634 0.04648 0.08796 0.05013 0.08981 C 0.05182 0.09051 0.05326 0.09213 0.05482 0.09305 C 0.05729 0.09444 0.05977 0.0949 0.06224 0.09629 C 0.06315 0.09699 0.06406 0.09768 0.06497 0.09791 C 0.06719 0.09884 0.06927 0.09907 0.07148 0.09953 C 0.08672 0.10856 0.06263 0.09467 0.0918 0.10949 C 0.10013 0.11365 0.09609 0.11227 0.10391 0.11435 C 0.11146 0.1199 0.10638 0.11713 0.11693 0.11944 C 0.11901 0.1199 0.12122 0.12083 0.12331 0.12106 C 0.12773 0.12176 0.15313 0.12407 0.15664 0.1243 L 0.19193 0.12268 C 0.19648 0.12245 0.20117 0.12106 0.20573 0.12106 C 0.21849 0.12106 0.22083 0.12268 0.23164 0.1243 C 0.23633 0.125 0.24102 0.12546 0.24557 0.12592 C 0.24714 0.12662 0.2487 0.12731 0.25026 0.12754 C 0.2793 0.13333 0.26159 0.1287 0.27799 0.13264 C 0.28021 0.1331 0.28229 0.13333 0.28451 0.13426 C 0.29115 0.1368 0.29023 0.13773 0.29648 0.14074 C 0.30013 0.14259 0.30391 0.14398 0.30768 0.14583 C 0.31198 0.14791 0.31628 0.14977 0.32057 0.15231 L 0.34284 0.16551 C 0.35326 0.17939 0.33932 0.16157 0.35117 0.17384 C 0.36393 0.1868 0.35521 0.18102 0.36224 0.18518 C 0.36654 0.19652 0.36133 0.18264 0.36693 0.19838 C 0.36862 0.20324 0.36953 0.20509 0.37148 0.20995 C 0.37279 0.21689 0.37344 0.21875 0.37344 0.22801 C 0.37344 0.2368 0.37305 0.27662 0.37148 0.29398 C 0.37135 0.29606 0.36875 0.30694 0.36875 0.30717 C 0.36081 0.3375 0.36914 0.30509 0.36133 0.33009 C 0.35911 0.33727 0.36237 0.33495 0.35768 0.34328 C 0.3569 0.34444 0.35573 0.34444 0.35482 0.3449 C 0.35326 0.34768 0.35195 0.35069 0.35026 0.35324 C 0.34909 0.35463 0.34753 0.35486 0.34648 0.35648 C 0.34531 0.35833 0.34505 0.36157 0.34375 0.36296 C 0.33542 0.37268 0.32604 0.37963 0.31784 0.38935 C 0.31693 0.39051 0.31602 0.39189 0.31497 0.39259 C 0.3138 0.39352 0.3125 0.39375 0.31133 0.39444 C 0.3082 0.39838 0.30651 0.40115 0.30299 0.40416 C 0.30156 0.40555 0.29987 0.40625 0.29831 0.4074 C 0.29674 0.40902 0.29531 0.41111 0.29375 0.4125 C 0.28906 0.4162 0.28685 0.4162 0.28164 0.41736 C 0.27982 0.41898 0.27813 0.42129 0.27617 0.42222 C 0.26927 0.42546 0.26042 0.42731 0.25299 0.42893 C 0.24987 0.43102 0.24701 0.43402 0.24375 0.43541 C 0.24102 0.4368 0.23815 0.43657 0.23542 0.43703 C 0.21563 0.44143 0.24661 0.43541 0.21875 0.44051 C 0.21589 0.44097 0.21315 0.44143 0.21042 0.44213 C 0.20885 0.44259 0.20729 0.44352 0.20573 0.44375 C 0.15951 0.45115 0.22057 0.43889 0.17422 0.44861 C 0.1651 0.44814 0.14232 0.44838 0.13073 0.44375 C 0.12878 0.44282 0.12695 0.44074 0.12526 0.43889 C 0.12174 0.43518 0.11901 0.43148 0.11589 0.42731 C 0.11471 0.42407 0.11198 0.41689 0.11133 0.41412 C 0.11016 0.40926 0.10859 0.3993 0.10859 0.3993 C 0.10794 0.39004 0.10664 0.36967 0.10482 0.36296 L 0.10299 0.35648 C 0.10169 0.34768 0.10117 0.34467 0.10117 0.33333 C 0.10117 0.32801 0.10169 0.32245 0.10208 0.31689 C 0.10221 0.31412 0.10208 0.31111 0.10299 0.30879 C 0.10495 0.30301 0.10677 0.30463 0.10951 0.30208 C 0.11042 0.30115 0.1112 0.29977 0.11224 0.29884 C 0.11406 0.29745 0.11784 0.2956 0.11784 0.2956 C 0.12214 0.29652 0.13568 0.29953 0.13815 0.30046 C 0.13919 0.30092 0.13997 0.30301 0.14089 0.3037 C 0.14206 0.30463 0.14336 0.30486 0.14466 0.30532 C 0.14557 0.30648 0.14648 0.30787 0.1474 0.30879 C 0.14831 0.30949 0.14935 0.30949 0.15026 0.31041 C 0.15156 0.3118 0.15273 0.31342 0.15391 0.31527 C 0.15742 0.3206 0.16211 0.33217 0.16406 0.3368 C 0.1651 0.33889 0.16615 0.34074 0.16693 0.34328 C 0.16927 0.35162 0.16797 0.34791 0.17057 0.35486 C 0.17227 0.36689 0.17057 0.35602 0.17331 0.36967 C 0.17396 0.37291 0.17409 0.37662 0.17526 0.37963 C 0.17656 0.3831 0.17891 0.38912 0.17982 0.39259 C 0.18281 0.40347 0.18555 0.41458 0.18815 0.42569 C 0.1918 0.44051 0.18971 0.43588 0.19375 0.44861 C 0.19544 0.45416 0.19792 0.45926 0.19922 0.46504 C 0.19987 0.46782 0.20039 0.47083 0.20117 0.47338 C 0.20221 0.47685 0.20378 0.47963 0.20482 0.48333 C 0.20638 0.48865 0.20859 0.49375 0.20951 0.49977 C 0.21068 0.5081 0.20964 0.50439 0.21224 0.51134 C 0.21315 0.51666 0.2138 0.52245 0.21497 0.52777 C 0.21536 0.52963 0.21654 0.53078 0.21693 0.53264 C 0.21745 0.53518 0.21732 0.53819 0.21784 0.54097 C 0.21823 0.54328 0.21888 0.54537 0.21966 0.54745 C 0.22083 0.55092 0.22331 0.5574 0.22331 0.5574 C 0.225 0.57176 0.22305 0.55972 0.22708 0.57384 C 0.2293 0.58194 0.23151 0.59027 0.23359 0.59838 C 0.23398 0.6 0.23398 0.60185 0.23451 0.60347 C 0.23555 0.60694 0.23815 0.61319 0.23815 0.61319 C 0.23776 0.61643 0.23659 0.62939 0.23542 0.63148 C 0.23451 0.6331 0.23346 0.63449 0.23255 0.63634 C 0.2319 0.63796 0.23177 0.64051 0.23073 0.6412 C 0.2293 0.64236 0.22773 0.6412 0.22617 0.6412 L 0.2224 0.64305 " pathEditMode="relative" ptsTypes="AAAAAAAAAAAAAAAAAAAAAAAAAAAAAAAAAAAAAAAAAAAAAAAAAAAAAAAAAAAAAAAAAAAAAAAAAAAAAAAAAAAAAAAAAAAAAAAAAAAAAAAAAAAAA">
                                      <p:cBhvr>
                                        <p:cTn id="76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95 0.00764 L 0.00495 0.00764 C 0.00248 0.02754 0.00169 0.02754 0.00404 0.0537 C 0.00443 0.05717 0.00599 0.06018 0.00677 0.06342 C 0.00938 0.07338 0.00794 0.07199 0.01237 0.08171 C 0.0138 0.08449 0.01563 0.0868 0.01706 0.08981 C 0.01836 0.09282 0.0194 0.09652 0.02071 0.09977 C 0.02149 0.10162 0.02266 0.10277 0.02344 0.10463 C 0.02461 0.10717 0.02513 0.11041 0.0263 0.11296 C 0.02761 0.11597 0.02943 0.11828 0.03086 0.12106 C 0.04284 0.1449 0.03998 0.14143 0.05039 0.15902 C 0.0543 0.16574 0.05807 0.17268 0.06237 0.1787 C 0.06641 0.18426 0.07136 0.18796 0.07448 0.19514 C 0.07995 0.20833 0.0763 0.20046 0.08828 0.21828 C 0.08985 0.22037 0.09128 0.22291 0.09297 0.22477 C 0.09453 0.22639 0.0961 0.22801 0.09753 0.22986 C 0.10586 0.23958 0.10117 0.23634 0.10677 0.23958 C 0.11784 0.25439 0.10378 0.23703 0.11419 0.24629 C 0.11628 0.24791 0.11784 0.25092 0.11979 0.25277 C 0.1237 0.25625 0.12591 0.25602 0.12995 0.25764 C 0.13086 0.2581 0.13177 0.25926 0.13281 0.25949 C 0.13672 0.26018 0.14076 0.26041 0.14479 0.26111 C 0.15196 0.26365 0.15209 0.26504 0.16146 0.25602 C 0.16263 0.25486 0.16263 0.25162 0.16328 0.24953 C 0.16367 0.24722 0.16393 0.24514 0.16419 0.24282 C 0.16693 0.22639 0.16315 0.25208 0.16615 0.23148 C 0.16511 0.22361 0.16472 0.21574 0.16328 0.20833 C 0.16263 0.20463 0.16068 0.20185 0.15964 0.19838 C 0.15912 0.19699 0.15912 0.19514 0.15873 0.19352 C 0.15794 0.19097 0.15287 0.17662 0.15222 0.17546 C 0.14974 0.17106 0.14779 0.16551 0.14479 0.16227 C 0.14323 0.16064 0.14167 0.15902 0.14011 0.1574 C 0.13607 0.15254 0.13281 0.14514 0.12813 0.14259 C 0.1263 0.14143 0.12435 0.14051 0.12253 0.13912 C 0.12123 0.13819 0.12018 0.1368 0.11888 0.13588 C 0.11393 0.1324 0.10912 0.1287 0.10404 0.12615 C 0.10196 0.125 0.09974 0.125 0.09753 0.1243 C 0.08672 0.12152 0.09714 0.12361 0.08086 0.12106 C 0.07878 0.1199 0.07656 0.11921 0.07448 0.11782 C 0.07227 0.11643 0.07018 0.11365 0.06797 0.11296 C 0.06367 0.11134 0.05925 0.11203 0.05495 0.11134 C 0.05287 0.11088 0.05065 0.11018 0.04844 0.10949 C 0.04206 0.11064 0.03555 0.11134 0.02904 0.11296 C 0.02813 0.11319 0.02709 0.11365 0.0263 0.11458 C 0.02344 0.11713 0.01927 0.12199 0.01706 0.12615 C 0.01537 0.12916 0.01406 0.13287 0.01237 0.13588 C 0.01133 0.13796 0.00977 0.13889 0.00873 0.14097 C 0.00599 0.14606 0.00378 0.15185 0.0013 0.1574 C 0.00091 0.15902 0.00078 0.16064 0.00039 0.16227 C -0.00195 0.17014 -0.00547 0.17685 -0.00703 0.18541 C -0.00768 0.18865 -0.00833 0.19189 -0.00885 0.19514 C -0.00924 0.19745 -0.0095 0.19953 -0.00989 0.20185 C -0.01068 0.20671 -0.01263 0.21666 -0.01263 0.21666 C -0.01315 0.22708 -0.01484 0.25347 -0.01445 0.26111 C -0.01276 0.29722 -0.01237 0.28402 -0.00794 0.30555 C -0.00729 0.30926 -0.0069 0.31319 -0.00612 0.31689 C -0.00534 0.32083 -0.00416 0.32453 -0.00338 0.32847 C -0.0026 0.33171 -0.00221 0.33518 -0.00156 0.33842 C 0.00573 0.36944 -0.00338 0.32523 0.00404 0.35972 C 0.00469 0.36296 0.00521 0.36643 0.00586 0.36967 C 0.01107 0.39189 0.00651 0.36828 0.01055 0.38773 C 0.0112 0.39097 0.01146 0.39444 0.01237 0.39768 C 0.01367 0.40231 0.0155 0.40625 0.01706 0.41088 C 0.01771 0.41296 0.01823 0.41527 0.01888 0.41736 C 0.02383 0.43356 0.02057 0.43055 0.0263 0.43379 C 0.03229 0.44814 0.02552 0.43402 0.03281 0.44375 C 0.03412 0.4456 0.03503 0.44861 0.03646 0.45023 C 0.03815 0.45254 0.04024 0.45347 0.04206 0.45532 C 0.04414 0.4574 0.04636 0.45972 0.04844 0.4618 C 0.05091 0.46412 0.05352 0.46574 0.05586 0.46852 C 0.05847 0.47129 0.06068 0.47546 0.06328 0.47824 C 0.075 0.49097 0.06992 0.48264 0.08177 0.49305 C 0.08503 0.49606 0.08789 0.5 0.09115 0.50301 C 0.09349 0.50532 0.0961 0.50717 0.09844 0.50949 C 0.10755 0.51921 0.11589 0.53078 0.12539 0.53912 C 0.12656 0.54027 0.12787 0.5412 0.12904 0.54259 C 0.13034 0.54398 0.13164 0.5456 0.13281 0.54745 C 0.13503 0.55115 0.13919 0.55902 0.13919 0.55902 C 0.13959 0.56064 0.13972 0.56227 0.14011 0.56389 C 0.14245 0.57222 0.14297 0.57083 0.14479 0.5787 C 0.14935 0.59907 0.14414 0.57963 0.14844 0.59514 C 0.15013 0.60972 0.15039 0.60787 0.14844 0.62986 C 0.14831 0.63217 0.14753 0.63449 0.14662 0.63634 C 0.14597 0.63796 0.14479 0.63865 0.14388 0.63958 C 0.14063 0.64282 0.1405 0.64282 0.13737 0.64467 C 0.13425 0.64259 0.13529 0.64421 0.13373 0.6412 L 0.13373 0.6412 " pathEditMode="relative" ptsTypes="AAAAAAAAAAAAAAAAAAAAAAAAAAAAAAAAAAAAAAAAAAAAAAAAAAAAAAAAAAAAAAAAAAAAAAAAAAAAAAAAAAAAAAA">
                                      <p:cBhvr>
                                        <p:cTn id="81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-0.00278 L 0.00053 -0.00278 C 0.00079 0.00324 0.00118 0.00926 0.00144 0.01528 C 0.0017 0.02338 0.0017 0.03171 0.00235 0.03981 C 0.00287 0.04861 0.00378 0.05255 0.00508 0.05972 C 0.00534 0.06296 0.00521 0.06643 0.00599 0.06944 C 0.00717 0.07431 0.01068 0.08264 0.01068 0.08264 C 0.01159 0.0912 0.01133 0.09282 0.01433 0.10093 C 0.02318 0.12431 0.01185 0.08912 0.01901 0.11065 C 0.02279 0.12222 0.02631 0.1338 0.03008 0.14537 C 0.03607 0.16296 0.02969 0.14213 0.03568 0.15671 C 0.03646 0.1588 0.03659 0.16134 0.0375 0.16343 C 0.03881 0.16643 0.04076 0.16852 0.04219 0.17153 C 0.05131 0.1919 0.03763 0.16806 0.04948 0.18634 C 0.06172 0.20532 0.04428 0.1787 0.05417 0.1963 C 0.05795 0.20301 0.05769 0.20231 0.06159 0.20463 C 0.06342 0.20787 0.06498 0.21181 0.06719 0.21435 C 0.06901 0.21667 0.07149 0.21759 0.07357 0.21944 C 0.07995 0.22431 0.07474 0.22106 0.08008 0.22431 C 0.08763 0.22315 0.09063 0.22569 0.09584 0.21759 C 0.09675 0.21643 0.09714 0.21435 0.09766 0.21273 C 0.09805 0.21018 0.09948 0.2 0.09948 0.19792 C 0.09948 0.18958 0.09961 0.18125 0.09857 0.17315 C 0.09831 0.17014 0.09297 0.16181 0.09219 0.16018 C 0.08607 0.14815 0.09011 0.15139 0.08386 0.14861 C 0.08138 0.14583 0.07904 0.14213 0.07644 0.14028 C 0.06654 0.13333 0.07696 0.14005 0.06719 0.13542 C 0.06524 0.13449 0.06342 0.1331 0.06159 0.13218 C 0.06042 0.13148 0.05912 0.13102 0.05782 0.13056 C 0.05508 0.12893 0.04948 0.12546 0.04948 0.12546 C 0.04245 0.12616 0.03529 0.12616 0.02826 0.12708 C 0.02722 0.12731 0.02644 0.12824 0.02553 0.1287 C 0.02396 0.12986 0.0224 0.13102 0.02084 0.13218 C 0.01862 0.1375 0.01628 0.14282 0.01433 0.14861 C 0.01355 0.15116 0.01329 0.15417 0.0125 0.15671 C 0.01198 0.15856 0.0112 0.16018 0.01068 0.16181 C 0.0086 0.17662 0.01068 0.16042 0.00886 0.18796 C 0.0086 0.19074 0.00808 0.19352 0.00782 0.1963 C 0.00743 0.20069 0.0073 0.20509 0.00691 0.20949 C 0.00717 0.23704 0.00625 0.29792 0.00977 0.33449 C 0.01029 0.34074 0.01159 0.34653 0.0125 0.35278 C 0.01446 0.38495 0.01146 0.34907 0.01719 0.38403 C 0.0181 0.38981 0.01797 0.39606 0.01901 0.40208 C 0.0211 0.41505 0.02344 0.41991 0.02644 0.43171 C 0.02956 0.44421 0.03138 0.4581 0.03568 0.46944 C 0.03633 0.4713 0.03698 0.47268 0.0375 0.47454 C 0.0379 0.47593 0.03803 0.47778 0.03842 0.4794 C 0.03959 0.48495 0.04063 0.49051 0.04219 0.49583 C 0.04271 0.49815 0.04349 0.50023 0.04401 0.50255 C 0.0448 0.50625 0.04519 0.51018 0.04584 0.51389 C 0.0461 0.51574 0.04649 0.51736 0.04675 0.51898 C 0.0487 0.53912 0.04636 0.52014 0.04948 0.53542 C 0.05053 0.53981 0.05092 0.54768 0.05144 0.55185 C 0.0517 0.55417 0.05209 0.55625 0.05235 0.55833 C 0.05261 0.56111 0.053 0.56389 0.05326 0.56667 C 0.05209 0.57384 0.0504 0.58426 0.04948 0.59143 C 0.04909 0.59514 0.04961 0.59931 0.04857 0.60278 C 0.04818 0.6044 0.04675 0.60393 0.04584 0.60463 C 0.04519 0.60671 0.0448 0.60903 0.04401 0.61111 C 0.04323 0.61296 0.04193 0.61412 0.04115 0.61597 C 0.04063 0.61759 0.04076 0.61944 0.04024 0.62106 C 0.03972 0.62268 0.03907 0.62431 0.03842 0.62593 L 0.0375 0.63241 L 0.0375 0.63426 " pathEditMode="relative" ptsTypes="AAAAAAAAAAAAAAAAAAAAAAAAAAAAAAAAAAAAAAAAAAAAAAAAAAAAAAAAAAAAAAAA">
                                      <p:cBhvr>
                                        <p:cTn id="86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0.00371 L 0.00573 0.00371 C 0.00299 0.00417 0.00013 0.0044 -0.00261 0.00533 C -0.0056 0.00602 -0.00925 0.0088 -0.01185 0.01019 C -0.01315 0.01088 -0.01445 0.01088 -0.01563 0.01181 C -0.01745 0.0132 -0.01927 0.01528 -0.02109 0.01667 C -0.03737 0.0294 -0.0237 0.01621 -0.04154 0.03496 C -0.04167 0.03496 -0.04805 0.04167 -0.04896 0.04306 C -0.05156 0.04722 -0.05391 0.05185 -0.05638 0.05625 C -0.05794 0.05903 -0.06003 0.06111 -0.06094 0.06458 C -0.06458 0.07732 -0.06198 0.06921 -0.07018 0.0875 C -0.07057 0.09074 -0.0707 0.09421 -0.07109 0.09746 C -0.07136 0.09908 -0.07188 0.1007 -0.07214 0.10232 C -0.07435 0.1169 -0.07175 0.10208 -0.07396 0.11389 C -0.07552 0.15093 -0.07552 0.13171 -0.07109 0.18634 C -0.07057 0.19375 -0.06888 0.21204 -0.06654 0.21921 C -0.05742 0.24699 -0.05872 0.23658 -0.05078 0.25533 C -0.04792 0.26227 -0.04557 0.27014 -0.04245 0.27685 C -0.04089 0.28009 -0.03932 0.28333 -0.03776 0.28658 C -0.03594 0.29097 -0.03425 0.2956 -0.03229 0.29977 C -0.0306 0.30347 -0.02852 0.30625 -0.02669 0.30972 C -0.02305 0.3169 -0.02448 0.31783 -0.01927 0.32454 C -0.01511 0.32986 -0.01068 0.33449 -0.00638 0.33935 C -0.0043 0.34144 0.00312 0.34908 0.00573 0.35093 C 0.01133 0.35463 0.01276 0.35417 0.01862 0.35579 C 0.02018 0.35625 0.02174 0.35695 0.02331 0.35741 C 0.02695 0.35857 0.03489 0.36042 0.03815 0.36065 C 0.04362 0.36158 0.04922 0.36181 0.05482 0.36227 C 0.06029 0.36134 0.06614 0.36204 0.07148 0.35903 C 0.07331 0.3581 0.07448 0.35417 0.07513 0.35093 C 0.07604 0.34676 0.07578 0.34213 0.07604 0.33773 C 0.07643 0.33171 0.07669 0.3257 0.07708 0.31968 C 0.07669 0.31088 0.07695 0.30185 0.07604 0.29329 C 0.07487 0.28079 0.06601 0.25903 0.06406 0.25208 C 0.06029 0.23866 0.06315 0.24722 0.05299 0.22917 L 0.05299 0.22917 C 0.05234 0.22732 0.05182 0.22546 0.05104 0.22408 C 0.04635 0.21574 0.04531 0.21736 0.03906 0.21088 C 0.03711 0.20903 0.03542 0.20648 0.03346 0.2044 C 0.03229 0.20301 0.03099 0.20232 0.02982 0.20116 C 0.01836 0.18935 0.01536 0.18426 0.00104 0.17315 C -0.00156 0.17107 -0.00456 0.17153 -0.00729 0.16991 C -0.02357 0.16019 -0.00755 0.16482 -0.02396 0.16158 C -0.04232 0.15185 -0.02474 0.16088 -0.04063 0.15347 C -0.04271 0.15232 -0.04492 0.15093 -0.04714 0.15 C -0.04896 0.14931 -0.05078 0.14908 -0.05261 0.14838 C -0.05794 0.1463 -0.06302 0.14352 -0.06836 0.1419 C -0.07279 0.14051 -0.0957 0.13866 -0.09714 0.13866 C -0.10716 0.14097 -0.11524 0.14028 -0.12396 0.14676 C -0.12591 0.14815 -0.12761 0.15023 -0.12956 0.15162 C -0.13412 0.15533 -0.13125 0.1507 -0.13685 0.15833 C -0.14323 0.1669 -0.15547 0.18472 -0.15547 0.18472 C -0.15703 0.19167 -0.15807 0.19908 -0.16003 0.20602 C -0.16068 0.20833 -0.1612 0.21042 -0.16185 0.2125 C -0.16432 0.22037 -0.16732 0.22755 -0.16927 0.23565 L -0.17214 0.24722 C -0.17695 0.29028 -0.17162 0.24051 -0.17487 0.27685 C -0.17604 0.28935 -0.17852 0.31458 -0.17852 0.31458 C -0.178 0.33264 -0.17774 0.35093 -0.17669 0.36898 C -0.17656 0.37292 -0.17539 0.37662 -0.17487 0.38056 C -0.17422 0.38542 -0.17383 0.39051 -0.17305 0.39537 C -0.17253 0.39815 -0.17188 0.40093 -0.17122 0.40347 C -0.16458 0.42847 -0.16537 0.42477 -0.15729 0.44792 C -0.15573 0.4588 -0.15729 0.4507 -0.15456 0.45949 C -0.15378 0.46158 -0.15352 0.46412 -0.15261 0.46597 C -0.15195 0.46806 -0.15078 0.46921 -0.14987 0.47107 C -0.14857 0.47361 -0.1474 0.47639 -0.14622 0.47917 C -0.14583 0.48148 -0.14596 0.48403 -0.14518 0.48588 C -0.14284 0.49144 -0.13867 0.49445 -0.13685 0.5007 C -0.13333 0.5132 -0.13724 0.50162 -0.12956 0.51551 C -0.12839 0.51736 -0.12774 0.51991 -0.12669 0.52199 C -0.12214 0.53102 -0.11836 0.54144 -0.11289 0.54838 L -0.10352 0.55996 C -0.10143 0.57153 -0.10469 0.55787 -0.09896 0.56806 C -0.0974 0.57083 -0.09649 0.57477 -0.09518 0.57801 L -0.09336 0.58287 C -0.0931 0.58449 -0.09284 0.58634 -0.09245 0.58796 C -0.09154 0.59097 -0.08932 0.59583 -0.08776 0.59769 C -0.08607 0.59977 -0.08412 0.60116 -0.08229 0.60278 C -0.07917 0.60486 -0.07539 0.60671 -0.07214 0.60764 C -0.06901 0.60833 -0.06589 0.60857 -0.06276 0.60926 C -0.06029 0.60972 -0.05794 0.61042 -0.05547 0.61088 C -0.05443 0.61134 -0.05339 0.61134 -0.05261 0.6125 C -0.05195 0.61366 -0.05195 0.61574 -0.05169 0.61759 C -0.05052 0.6257 -0.05078 0.62454 -0.05078 0.63241 L -0.05078 0.63241 " pathEditMode="relative" ptsTypes="AAAAAAAAAAAAAAAAAAAAAAAAAAAAAAAAAAAAAAAAAAAAAAAAAAAAAAAAAAAAAAAAAAAAAAAAAAAAAAAAAAAAAA">
                                      <p:cBhvr>
                                        <p:cTn id="9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764 L -0.00156 0.00764 C -0.00065 0.01366 -2.5E-6 0.01968 0.00117 0.0257 C 0.00157 0.02755 0.00248 0.02894 0.003 0.03056 C 0.00365 0.03264 0.0043 0.03495 0.00482 0.03704 C 0.00612 0.04236 0.00573 0.04468 0.00768 0.05023 C 0.01276 0.06574 0.00951 0.05255 0.01407 0.06343 C 0.01524 0.06597 0.01602 0.06898 0.01693 0.07176 C 0.01758 0.07384 0.01797 0.07639 0.01875 0.07824 C 0.01979 0.08079 0.02136 0.08264 0.0224 0.08495 C 0.02344 0.08704 0.02422 0.08935 0.02526 0.09144 C 0.02761 0.09653 0.03008 0.10139 0.03268 0.10625 C 0.03503 0.11088 0.03763 0.11505 0.04011 0.11945 L 0.04466 0.12778 C 0.04779 0.1331 0.0513 0.13796 0.05391 0.14421 C 0.05482 0.1463 0.0556 0.14884 0.05677 0.1507 C 0.05808 0.15278 0.0599 0.1537 0.06133 0.15556 C 0.06276 0.15764 0.0638 0.16019 0.06511 0.16227 C 0.07513 0.17847 0.06589 0.16273 0.07709 0.1787 C 0.08151 0.18519 0.08568 0.1919 0.09011 0.19838 C 0.09297 0.20278 0.09688 0.20833 0.10026 0.21158 C 0.10104 0.2125 0.10209 0.21273 0.103 0.2132 C 0.10521 0.21644 0.10782 0.2206 0.11042 0.22315 C 0.11315 0.22593 0.11589 0.22778 0.11875 0.22963 C 0.11966 0.23033 0.12058 0.23102 0.12149 0.23148 C 0.12279 0.23195 0.12396 0.23241 0.12526 0.2331 C 0.13555 0.24514 0.12643 0.23519 0.15391 0.24792 C 0.15612 0.24884 0.15821 0.25023 0.16042 0.25116 C 0.16511 0.25301 0.16966 0.25486 0.17435 0.25602 C 0.1836 0.25833 0.17865 0.25741 0.1892 0.25926 C 0.19427 0.25857 0.19935 0.26111 0.203 0.2544 C 0.20378 0.25301 0.2043 0.25116 0.20495 0.24954 C 0.20573 0.24329 0.20599 0.24097 0.20768 0.23472 C 0.20847 0.23171 0.20951 0.22917 0.21042 0.22639 C 0.21081 0.22153 0.21094 0.21644 0.21133 0.21158 C 0.21159 0.20949 0.21237 0.20741 0.21237 0.20509 C 0.21237 0.19352 0.21185 0.18195 0.21133 0.17037 C 0.2112 0.16713 0.20899 0.15602 0.2086 0.15394 C 0.20612 0.13935 0.21003 0.15718 0.20495 0.13588 C 0.20456 0.1331 0.20456 0.13033 0.20391 0.12778 C 0.20339 0.12523 0.20209 0.12338 0.20117 0.12107 C 0.19532 0.10648 0.20404 0.12662 0.19662 0.11111 C 0.19558 0.10926 0.19492 0.10648 0.19375 0.10463 C 0.19154 0.10093 0.18893 0.09792 0.18633 0.09468 C 0.18451 0.09236 0.18295 0.08935 0.18086 0.0882 C 0.17774 0.08634 0.1767 0.08588 0.17344 0.08333 C 0.17214 0.08218 0.17097 0.08079 0.16966 0.07986 C 0.16784 0.0787 0.1642 0.07662 0.1642 0.07662 C 0.14232 0.07801 0.14597 0.07639 0.13268 0.07986 C 0.13086 0.08056 0.12891 0.08079 0.12709 0.08148 C 0.12526 0.08241 0.12344 0.08403 0.12149 0.08495 C 0.11758 0.08658 0.11589 0.08588 0.11224 0.0882 C 0.10912 0.09028 0.103 0.09468 0.103 0.09468 C 0.10274 0.0956 0.09883 0.1044 0.09844 0.10625 C 0.09427 0.12338 0.10013 0.10394 0.09649 0.11783 C 0.09505 0.12338 0.0931 0.12847 0.09193 0.13426 C 0.0905 0.1412 0.0892 0.1537 0.08815 0.16227 C 0.08854 0.16783 0.08893 0.17315 0.0892 0.1787 C 0.08959 0.19236 0.08933 0.20625 0.09011 0.21991 C 0.0918 0.25301 0.09167 0.23866 0.09558 0.26111 C 0.10078 0.29005 0.09453 0.25833 0.09844 0.28727 C 0.10404 0.32986 0.0987 0.27685 0.103 0.31528 C 0.10495 0.33218 0.10274 0.32176 0.10586 0.33843 C 0.10664 0.34283 0.10795 0.34699 0.1086 0.35162 C 0.11524 0.39884 0.10886 0.37037 0.11511 0.39607 C 0.11628 0.40648 0.11745 0.4169 0.11875 0.42732 C 0.11901 0.4294 0.11953 0.43171 0.11966 0.4338 C 0.12018 0.44213 0.12032 0.45023 0.12058 0.45857 C 0.12005 0.47454 0.11953 0.49028 0.11875 0.50625 C 0.11849 0.51134 0.11836 0.5162 0.11784 0.52107 C 0.11628 0.53449 0.11393 0.54745 0.11224 0.56065 C 0.10612 0.60949 0.11315 0.56574 0.10586 0.60833 C 0.10339 0.66042 0.10742 0.59838 0.10117 0.64445 C 0.10039 0.65046 0.10091 0.65671 0.10026 0.66273 C 0.0987 0.67824 0.09323 0.70046 0.09102 0.71366 C 0.09011 0.71898 0.08998 0.72477 0.0892 0.73009 C 0.08841 0.73472 0.08711 0.73889 0.08633 0.74329 C 0.08555 0.74815 0.08529 0.75324 0.08451 0.7581 C 0.08373 0.76273 0.08282 0.76713 0.08177 0.7713 C 0.07709 0.78958 0.08347 0.7537 0.07709 0.78773 C 0.07604 0.79375 0.07552 0.8 0.07435 0.80579 C 0.0737 0.8088 0.0724 0.81134 0.07149 0.81412 C 0.0668 0.8294 0.07357 0.81042 0.06602 0.83056 L 0.06224 0.84051 L 0.0586 0.84213 C 0.05795 0.84375 0.05755 0.84583 0.05677 0.84699 C 0.05417 0.8507 0.04831 0.84745 0.04649 0.84699 C 0.04532 0.84653 0.04401 0.8463 0.04284 0.84537 C 0.0418 0.84468 0.04115 0.84259 0.04011 0.84213 C 0.03763 0.84097 0.03516 0.84097 0.03268 0.84051 C 0.03021 0.83611 0.02696 0.8287 0.02344 0.8257 C 0.02136 0.82384 0.02123 0.82408 0.01966 0.82408 L 0.01966 0.82408 " pathEditMode="relative" ptsTypes="AAAAAAAAAAAAAAAAAAAAAAAAAAAAAAAAAAAAAAAAAAAAAAAAAAAAAAAAAAAAAAAAAAAAAAAAAAAAAAAAAAAAAAAAAAAAA">
                                      <p:cBhvr>
                                        <p:cTn id="9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1 -0.0044 L 0.00221 -0.0044 C -8.33333E-7 -0.00186 -0.00234 0.00046 -0.0043 0.0037 C -0.00599 0.00671 -0.00729 0.01041 -0.00885 0.01365 C -0.01237 0.0206 -0.01575 0.02314 -0.0181 0.03333 C -0.01914 0.03726 -0.01992 0.0412 -0.02096 0.0449 C -0.02148 0.04652 -0.02226 0.04814 -0.02279 0.04976 C -0.02448 0.05509 -0.02513 0.05879 -0.02643 0.06458 C -0.02786 0.07893 -0.02695 0.07129 -0.0293 0.08773 L -0.03021 0.09421 C -0.03047 0.10046 -0.03073 0.11319 -0.03203 0.1206 C -0.03255 0.12338 -0.03333 0.12615 -0.03385 0.1287 C -0.03581 0.15625 -0.03516 0.14074 -0.03385 0.18796 C -0.03372 0.19629 -0.03346 0.20463 -0.03294 0.21273 C -0.03255 0.22037 -0.03151 0.228 -0.03112 0.23588 C -0.03086 0.24236 -0.03073 0.24907 -0.03021 0.25555 C -0.02995 0.25763 -0.02708 0.2743 -0.02643 0.27685 C -0.02604 0.2787 -0.02513 0.28009 -0.02461 0.28194 C -0.01549 0.31134 -0.02565 0.27963 -0.0181 0.30648 C -0.01771 0.30833 -0.0168 0.30972 -0.01628 0.31157 C -0.01445 0.31759 -0.0082 0.34189 -0.00612 0.34444 C -0.00521 0.3456 -0.00417 0.34652 -0.00338 0.34768 C -0.00195 0.34976 -0.00104 0.35254 0.00039 0.35439 C 0.02331 0.38425 0.00208 0.35625 0.01524 0.36921 C 0.01771 0.37175 0.0224 0.38009 0.02448 0.38217 C 0.02721 0.38541 0.03138 0.38657 0.03464 0.38726 C 0.03828 0.38796 0.04206 0.38819 0.0457 0.38888 C 0.04896 0.38935 0.05443 0.3912 0.05781 0.39213 C 0.06146 0.39097 0.06537 0.39143 0.06888 0.38888 C 0.07031 0.38773 0.07096 0.38472 0.07162 0.38217 C 0.07253 0.37916 0.07344 0.37245 0.07344 0.37245 C 0.07318 0.35694 0.07409 0.34143 0.07253 0.32638 C 0.07083 0.30995 0.06797 0.31365 0.06419 0.30486 C 0.06315 0.30231 0.06263 0.29907 0.06146 0.29675 C 0.05938 0.29236 0.0569 0.29282 0.05404 0.29166 C 0.05221 0.29097 0.04479 0.28726 0.04206 0.2868 C 0.03802 0.28611 0.03399 0.28564 0.02995 0.28518 C 0.02383 0.28564 0.01758 0.28518 0.01146 0.2868 C 0.00755 0.28796 0.0069 0.29213 0.00495 0.29675 C 0.00404 0.29884 0.00326 0.30138 0.00221 0.30324 C 0.00143 0.30463 0.00039 0.30555 -0.00052 0.30648 L -0.00794 0.328 C -0.0095 0.3324 -0.01146 0.33634 -0.01263 0.3412 L -0.01719 0.36088 C -0.01784 0.36643 -0.01849 0.37175 -0.01914 0.37731 C -0.01979 0.38379 -0.02018 0.3905 -0.02096 0.39699 C -0.02213 0.4081 -0.02266 0.41944 -0.02461 0.43009 L -0.02643 0.43981 C -0.02682 0.44537 -0.02695 0.45092 -0.02747 0.45625 C -0.0276 0.45902 -0.02825 0.4618 -0.02838 0.46458 C -0.02917 0.47986 -0.02956 0.49537 -0.03021 0.51064 C -0.03216 0.56226 -0.02943 0.50763 -0.03385 0.56157 C -0.03828 0.61435 -0.03255 0.5699 -0.03945 0.63912 C -0.04114 0.65578 -0.04284 0.6625 -0.04505 0.67685 C -0.04596 0.68333 -0.04661 0.69027 -0.04779 0.69652 C -0.04844 0.70023 -0.04974 0.703 -0.05052 0.70648 C -0.0513 0.70972 -0.05156 0.71319 -0.05234 0.71643 C -0.05312 0.71921 -0.05443 0.72175 -0.05521 0.72453 C -0.05599 0.72777 -0.05612 0.73148 -0.05703 0.73449 C -0.05794 0.7375 -0.05963 0.73981 -0.06068 0.74282 C -0.06146 0.74467 -0.06172 0.74722 -0.06263 0.7493 C -0.06458 0.75393 -0.06706 0.75787 -0.06901 0.7625 C -0.08086 0.78819 -0.06953 0.76713 -0.07838 0.78055 C -0.08073 0.78425 -0.08099 0.78657 -0.08385 0.78888 C -0.08568 0.79027 -0.08763 0.7905 -0.08945 0.79213 C -0.09062 0.79328 -0.09193 0.79421 -0.0931 0.79537 C -0.09414 0.79629 -0.09479 0.79814 -0.09596 0.79861 C -0.09987 0.80092 -0.10716 0.80254 -0.11159 0.8037 C -0.11693 0.80995 -0.11354 0.80694 -0.1237 0.80856 L -0.13476 0.81018 C -0.13763 0.81064 -0.14036 0.81157 -0.1431 0.8118 C -0.14896 0.8125 -0.15482 0.81296 -0.16068 0.81342 C -0.16354 0.81527 -0.16432 0.81527 -0.16719 0.81851 C -0.16914 0.82037 -0.17096 0.82291 -0.17279 0.825 L -0.17552 0.82824 C -0.17851 0.83194 -0.17721 0.83148 -0.17917 0.83148 L -0.17917 0.83148 " pathEditMode="relative" ptsTypes="AAAAAAAAAAAAAAAAAAAAAAAAAAAAAAAAAAAAAAAAAAAAAAAAAAAAAAAAAAAAAAAAAAAAAAAAAAAAA">
                                      <p:cBhvr>
                                        <p:cTn id="101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-0.00046 L -0.00182 -0.00046 C -0.00364 0.00278 -0.00573 0.00556 -0.00729 0.00926 C -0.00885 0.01273 -0.00911 0.01783 -0.01107 0.02083 C -0.01237 0.02292 -0.01432 0.02384 -0.01562 0.0257 C -0.01888 0.03033 -0.02187 0.03565 -0.02487 0.04051 C -0.02526 0.04213 -0.02539 0.04398 -0.02591 0.0456 C -0.0263 0.04722 -0.02734 0.04861 -0.02773 0.05046 C -0.03229 0.06991 -0.02786 0.06042 -0.0332 0.07014 C -0.03932 0.1132 -0.0306 0.05301 -0.03789 0.09653 C -0.03984 0.10787 -0.04049 0.11435 -0.04153 0.12454 C -0.04192 0.13495 -0.04206 0.14537 -0.04258 0.15579 C -0.04271 0.16065 -0.04349 0.16551 -0.04349 0.1706 C -0.04349 0.18495 -0.04297 0.19908 -0.04258 0.21343 C -0.04192 0.2375 -0.04245 0.23102 -0.04062 0.2463 C -0.03932 0.28287 -0.04114 0.25926 -0.03789 0.28241 C -0.03541 0.3 -0.03919 0.28033 -0.03424 0.30556 C -0.03359 0.30833 -0.0332 0.31111 -0.03229 0.31389 C -0.02109 0.34908 -0.0306 0.31921 -0.02122 0.34005 C -0.02005 0.34259 -0.01966 0.34583 -0.01849 0.34838 C -0.01588 0.3537 -0.01276 0.35787 -0.01015 0.3632 C -0.00364 0.37593 -0.00299 0.37894 0.00378 0.38773 C 0.0056 0.39028 0.00755 0.39213 0.00938 0.39445 C 0.0112 0.39699 0.01302 0.4 0.01485 0.40255 C 0.01966 0.40926 0.02656 0.41713 0.03151 0.42245 C 0.03425 0.42523 0.03698 0.42824 0.03985 0.43056 C 0.04167 0.43218 0.04544 0.43403 0.04544 0.43403 C 0.04636 0.43333 0.04727 0.43264 0.04818 0.43218 C 0.05091 0.43148 0.05391 0.43195 0.05651 0.43056 C 0.05847 0.42963 0.06315 0.42292 0.06485 0.42083 C 0.06576 0.41806 0.06654 0.41505 0.06771 0.4125 C 0.06849 0.41065 0.06979 0.40972 0.07044 0.40764 C 0.07227 0.40185 0.07357 0.3956 0.075 0.38958 C 0.07396 0.36783 0.07487 0.37593 0.07227 0.35648 C 0.07201 0.3544 0.07188 0.35208 0.07136 0.35 C 0.07058 0.34699 0.0694 0.34468 0.06862 0.34167 C 0.06758 0.33843 0.06706 0.33495 0.06576 0.33195 C 0.06485 0.3294 0.06341 0.32732 0.06211 0.32523 C 0.06003 0.32199 0.05768 0.31875 0.0556 0.31551 C 0.05469 0.31389 0.05391 0.31181 0.05287 0.31042 C 0.04961 0.30625 0.04584 0.30324 0.04271 0.29908 C 0.0362 0.29028 0.04193 0.29722 0.03334 0.28912 C 0.02253 0.2787 0.03607 0.28866 0.01576 0.27431 C 0.01068 0.2706 0.00925 0.27083 0.00378 0.26759 C 0.0013 0.2662 -0.00117 0.26412 -0.00364 0.26273 C -0.00508 0.26204 -0.00677 0.26181 -0.0082 0.26111 C -0.022 0.25509 -0.00859 0.25995 -0.0194 0.25625 C -0.02617 0.25787 -0.03307 0.2581 -0.03971 0.26111 C -0.04192 0.26204 -0.04349 0.26551 -0.04531 0.26759 L -0.04804 0.27107 C -0.04896 0.27199 -0.05013 0.27292 -0.05091 0.27431 C -0.05742 0.28588 -0.05403 0.28218 -0.06015 0.2875 C -0.0681 0.3088 -0.0638 0.30278 -0.07031 0.31042 L -0.07864 0.34005 C -0.07956 0.34329 -0.08086 0.34653 -0.08138 0.35 C -0.08177 0.35208 -0.08372 0.36412 -0.08424 0.36806 C -0.08515 0.37732 -0.08528 0.38704 -0.08698 0.39607 C -0.08802 0.40162 -0.09062 0.40602 -0.09258 0.41088 C -0.09336 0.42292 -0.09336 0.42662 -0.09531 0.43889 C -0.09609 0.44398 -0.09739 0.44861 -0.09804 0.4537 C -0.09883 0.45903 -0.09922 0.46458 -0.1 0.47014 C -0.10039 0.47408 -0.10117 0.47778 -0.10182 0.48171 C -0.10208 0.48658 -0.10208 0.49167 -0.10273 0.49653 C -0.10729 0.53171 -0.1082 0.53542 -0.11289 0.56065 C -0.11588 0.61667 -0.11133 0.5963 -0.1194 0.62477 C -0.12187 0.67408 -0.1181 0.6169 -0.12304 0.65602 C -0.12409 0.66366 -0.12435 0.67153 -0.12487 0.67917 C -0.12526 0.68958 -0.12487 0.70023 -0.12591 0.71042 C -0.12617 0.71366 -0.12825 0.71551 -0.12864 0.71875 C -0.13021 0.73333 -0.13034 0.74838 -0.13138 0.7632 C -0.13294 0.78449 -0.13203 0.75324 -0.1388 0.78935 C -0.13919 0.79097 -0.13906 0.79329 -0.13971 0.79445 C -0.14284 0.79908 -0.15091 0.79861 -0.15364 0.79931 C -0.16575 0.80208 -0.14765 0.80093 -0.1694 0.80255 C -0.17956 0.80347 -0.18971 0.8037 -0.19987 0.80417 C -0.2082 0.8037 -0.21666 0.80347 -0.22487 0.80255 C -0.22682 0.80232 -0.22864 0.80093 -0.23047 0.80093 C -0.23607 0.80093 -0.24153 0.80208 -0.24713 0.80255 C -0.2487 0.8037 -0.25026 0.80486 -0.25182 0.80579 C -0.2539 0.80718 -0.25612 0.8081 -0.2582 0.80926 C -0.25924 0.80972 -0.26015 0.81019 -0.26107 0.81088 C -0.26133 0.8125 -0.26133 0.81435 -0.26198 0.81574 C -0.26302 0.81783 -0.26445 0.81898 -0.26562 0.8206 C -0.26601 0.82107 -0.26627 0.82176 -0.26653 0.82245 L -0.26653 0.82245 " pathEditMode="relative" ptsTypes="AAAAAAAAAAAAAAAAAAAAAAAAAAAAAAAAAAAAAAAAAAAAAAAAAAAAAAAAAAAAAAAAAAAAAAAAAAAAAAAAAAAAA">
                                      <p:cBhvr>
                                        <p:cTn id="106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0926 L 0.00534 0.00926 C 0.00286 0.01181 0.00052 0.01482 -0.00208 0.01736 C -0.003 0.01829 -0.00417 0.01783 -0.00482 0.01898 C -0.00768 0.02408 -0.00977 0.0301 -0.01224 0.03542 C -0.02904 0.07199 -0.00573 0.01991 -0.02057 0.05533 C -0.02201 0.05857 -0.02383 0.06158 -0.02526 0.06505 C -0.02682 0.06922 -0.03047 0.08148 -0.03177 0.08658 C -0.03242 0.08912 -0.03294 0.09213 -0.03359 0.09468 C -0.03438 0.09815 -0.03555 0.10116 -0.03633 0.10463 C -0.03867 0.11435 -0.04063 0.12431 -0.04284 0.13426 C -0.04362 0.15486 -0.04401 0.16227 -0.04466 0.18357 C -0.04505 0.19398 -0.04518 0.2044 -0.04557 0.21482 C -0.0474 0.26135 -0.04557 0.19167 -0.04844 0.25764 L -0.04935 0.27894 C -0.04844 0.29213 -0.04792 0.30556 -0.04649 0.31852 C -0.04635 0.32084 -0.04518 0.32292 -0.04466 0.325 C -0.03906 0.35255 -0.04935 0.31644 -0.03542 0.35973 C -0.03425 0.36343 -0.03346 0.36806 -0.03177 0.3713 L -0.02149 0.38935 C -0.01966 0.3926 -0.01823 0.39676 -0.01602 0.39908 C -0.01484 0.40047 -0.00026 0.41621 0.00156 0.41736 C 0.00599 0.41991 0.00351 0.41829 0.00898 0.42223 C 0.01588 0.42176 0.0362 0.42778 0.047 0.41736 C 0.04896 0.41528 0.05117 0.41389 0.05247 0.41065 L 0.05625 0.40255 C 0.05716 0.39746 0.05846 0.39074 0.05898 0.38611 C 0.05976 0.37894 0.06029 0.37176 0.06094 0.36459 C 0.06029 0.35463 0.05963 0.34491 0.05898 0.33496 C 0.05872 0.33125 0.05885 0.32709 0.05807 0.32338 C 0.05729 0.31968 0.0556 0.3169 0.05443 0.31366 C 0.05404 0.31135 0.05404 0.30903 0.05351 0.30695 C 0.05104 0.29908 0.04974 0.29977 0.047 0.29375 C 0.04414 0.28773 0.04622 0.28935 0.04232 0.28403 C 0.03724 0.27709 0.03359 0.27454 0.02747 0.26922 C 0.02656 0.2676 0.02591 0.26551 0.02474 0.26412 C 0.0207 0.25949 0.01953 0.25949 0.01549 0.25764 C 0.01367 0.25602 0.01185 0.25417 0.0099 0.25278 C 0.0026 0.24699 -0.00768 0.25232 -0.01419 0.25278 C -0.02005 0.25602 -0.02604 0.25834 -0.03177 0.2625 C -0.0349 0.26482 -0.03815 0.27292 -0.0401 0.27732 C -0.04362 0.28588 -0.04583 0.29028 -0.04753 0.30047 C -0.04922 0.31135 -0.05091 0.32223 -0.05208 0.33334 C -0.05247 0.33611 -0.05274 0.33889 -0.053 0.34167 C -0.05339 0.34491 -0.05339 0.34838 -0.05391 0.35139 C -0.05456 0.35486 -0.05586 0.3581 -0.05677 0.36135 C -0.05703 0.3706 -0.05729 0.37986 -0.05768 0.38935 C -0.05794 0.39584 -0.05833 0.40255 -0.05859 0.40903 C -0.05899 0.42223 -0.05925 0.43542 -0.05951 0.44861 C -0.05977 0.48102 -0.0599 0.5132 -0.06042 0.5456 C -0.06055 0.55116 -0.06107 0.55672 -0.06133 0.56204 C -0.06458 0.62315 -0.06042 0.54908 -0.06315 0.59167 C -0.06758 0.65787 -0.06419 0.63102 -0.06875 0.66412 C -0.07135 0.7044 -0.06706 0.66459 -0.07253 0.6838 C -0.07344 0.6875 -0.07357 0.69167 -0.07435 0.69537 C -0.07513 0.69931 -0.07604 0.70324 -0.07708 0.70695 C -0.07813 0.71042 -0.07982 0.7132 -0.08086 0.7169 C -0.08333 0.72523 -0.08399 0.73334 -0.08724 0.74144 C -0.0888 0.74537 -0.09115 0.74769 -0.09284 0.75139 C -0.09557 0.75718 -0.09766 0.76366 -0.10026 0.76945 C -0.1013 0.77176 -0.10247 0.77454 -0.10391 0.77593 C -0.10599 0.77801 -0.10833 0.77824 -0.11042 0.7794 C -0.12057 0.79723 -0.10755 0.77593 -0.11875 0.78912 C -0.12461 0.79607 -0.12031 0.7963 -0.12708 0.80232 C -0.13346 0.80787 -0.14063 0.81019 -0.14662 0.81713 C -0.15469 0.82685 -0.14167 0.81204 -0.15495 0.82385 C -0.15612 0.82477 -0.15729 0.82616 -0.15859 0.82709 C -0.16133 0.82894 -0.16406 0.83148 -0.16693 0.83195 C -0.1875 0.83565 -0.17305 0.83357 -0.21042 0.83519 C -0.21328 0.83588 -0.21602 0.83704 -0.21875 0.83704 C -0.23464 0.83704 -0.23984 0.83588 -0.253 0.83357 C -0.2543 0.8331 -0.25547 0.83264 -0.25677 0.83195 C -0.26419 0.82824 -0.27149 0.82361 -0.27904 0.82037 C -0.28555 0.81783 -0.29792 0.81644 -0.30495 0.81551 L -0.3401 0.81713 C -0.34141 0.81736 -0.34792 0.81806 -0.35026 0.82037 C -0.35221 0.82246 -0.35378 0.8257 -0.35586 0.82709 C -0.35677 0.82755 -0.35768 0.82917 -0.35859 0.82871 C -0.35925 0.82848 -0.35925 0.82639 -0.35951 0.82547 L -0.36133 0.82223 " pathEditMode="relative" ptsTypes="AAAAAAAAAAAAAAAAAAAAAAAAAAAAAAAAAAAAAAAAAAAAAAAAAAAAAAAAAAAAAAAAAAAAAAAAAAAAAAAA">
                                      <p:cBhvr>
                                        <p:cTn id="111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0.00116 L 0.0013 0.00116 C -0.01432 0.01158 -0.00078 0.00139 -0.00885 0.00926 C -0.01068 0.01111 -0.01263 0.01227 -0.01445 0.01412 C -0.01614 0.0162 -0.01732 0.01898 -0.01901 0.02083 C -0.02083 0.02269 -0.02278 0.02384 -0.02461 0.0257 C -0.02591 0.02708 -0.02708 0.02917 -0.02825 0.03079 C -0.02982 0.03241 -0.03151 0.0338 -0.03294 0.03565 C -0.03607 0.03982 -0.03919 0.04421 -0.04219 0.04884 C -0.05221 0.06389 -0.03659 0.04259 -0.0487 0.05857 C -0.04935 0.06042 -0.04987 0.06204 -0.05052 0.06366 C -0.05169 0.06644 -0.05312 0.06898 -0.05416 0.07176 C -0.0556 0.07523 -0.0638 0.09931 -0.06445 0.10139 C -0.0681 0.11412 -0.07304 0.12593 -0.07552 0.13935 C -0.07643 0.14421 -0.07721 0.14931 -0.07825 0.15417 C -0.07916 0.1581 -0.08008 0.16181 -0.08112 0.16574 C -0.08164 0.16783 -0.08242 0.16991 -0.08294 0.17222 C -0.08398 0.17708 -0.08476 0.18218 -0.08568 0.18704 C -0.09271 0.22245 -0.0832 0.16829 -0.09492 0.23982 C -0.09531 0.24468 -0.09531 0.24977 -0.09583 0.25463 C -0.09622 0.25787 -0.09726 0.26111 -0.09778 0.26435 C -0.09844 0.26945 -0.09896 0.27431 -0.09961 0.27917 C -0.09987 0.28472 -0.1 0.29028 -0.10052 0.29583 C -0.10091 0.30023 -0.10182 0.3044 -0.10234 0.3088 C -0.10299 0.31435 -0.10364 0.31991 -0.10416 0.32546 C -0.10469 0.32963 -0.10482 0.33426 -0.10521 0.33843 C -0.10599 0.34908 -0.10703 0.35926 -0.10794 0.36991 C -0.10768 0.38843 -0.10807 0.40718 -0.10703 0.4257 C -0.10234 0.50903 -0.10547 0.44931 -0.10052 0.47847 C -0.10013 0.48102 -0.10026 0.48426 -0.09961 0.48658 C -0.09804 0.4919 -0.09583 0.49653 -0.09401 0.50139 C -0.08867 0.51574 -0.08581 0.52384 -0.07552 0.53773 C -0.05521 0.56482 -0.08073 0.53125 -0.06068 0.55579 C -0.0582 0.55903 -0.05599 0.5632 -0.05325 0.56574 C -0.05013 0.56875 -0.04635 0.56945 -0.0431 0.57222 C -0.04049 0.57454 -0.03841 0.57824 -0.03568 0.58056 C -0.03034 0.58495 -0.02474 0.58866 -0.01901 0.59213 C -0.01536 0.59421 -0.01172 0.59653 -0.00794 0.59861 C -0.0056 0.59977 0.00573 0.60463 0.00781 0.60533 C 0.01055 0.60602 0.01341 0.60625 0.01615 0.60695 C 0.02292 0.60533 0.02995 0.60579 0.03646 0.60185 C 0.04076 0.59954 0.04766 0.58866 0.04766 0.58866 C 0.05078 0.58033 0.05196 0.57685 0.0569 0.56736 C 0.05768 0.56597 0.05873 0.56505 0.05964 0.56412 C 0.06159 0.54074 0.05873 0.56389 0.06432 0.54259 C 0.0655 0.53796 0.06576 0.53241 0.06706 0.52778 L 0.06888 0.5213 C 0.06927 0.51412 0.07044 0.50695 0.06979 0.49977 C 0.06576 0.44722 0.06641 0.46574 0.06055 0.43889 C 0.0599 0.43565 0.05951 0.43218 0.05873 0.42917 C 0.05755 0.42361 0.05469 0.41158 0.05222 0.40602 C 0.05117 0.40347 0.04961 0.40185 0.04857 0.39954 C 0.04675 0.39537 0.04531 0.3882 0.04297 0.38472 C 0.03763 0.37639 0.03125 0.37037 0.0263 0.36158 C 0.01446 0.34028 0.02162 0.35116 -0.00143 0.3287 C -0.0039 0.32639 -0.00625 0.32361 -0.00885 0.32199 C -0.01159 0.32037 -0.01445 0.31991 -0.01719 0.31875 C -0.0194 0.31783 -0.02161 0.3169 -0.0237 0.31551 C -0.025 0.31458 -0.02604 0.31273 -0.02734 0.31227 C -0.02943 0.31111 -0.03164 0.31111 -0.03385 0.31065 C -0.03581 0.30949 -0.04062 0.30625 -0.0431 0.30556 C -0.04622 0.30486 -0.04935 0.3044 -0.05234 0.30394 C -0.05755 0.30093 -0.05833 0.3 -0.06627 0.3007 C -0.0694 0.30093 -0.07252 0.30255 -0.07552 0.30394 C -0.0806 0.30648 -0.08008 0.30787 -0.08476 0.31227 C -0.08568 0.31296 -0.08659 0.3132 -0.0875 0.31389 C -0.08906 0.31597 -0.09075 0.31806 -0.09219 0.32037 C -0.09349 0.32245 -0.09453 0.325 -0.09583 0.32708 C -0.09831 0.33056 -0.10078 0.33357 -0.10325 0.33681 C -0.10456 0.34074 -0.10599 0.34445 -0.10703 0.34838 C -0.10755 0.35046 -0.10742 0.35301 -0.10794 0.35509 C -0.10833 0.35671 -0.10937 0.3581 -0.10976 0.35995 C -0.11054 0.3632 -0.11094 0.36667 -0.11159 0.36991 C -0.11588 0.38889 -0.11081 0.35949 -0.11536 0.38796 C -0.11862 0.4456 -0.11627 0.4 -0.11901 0.47847 C -0.11927 0.48333 -0.12044 0.51921 -0.12083 0.52616 C -0.12096 0.52801 -0.12148 0.5294 -0.12187 0.53102 C -0.12396 0.54491 -0.12565 0.5588 -0.12825 0.57222 C -0.12903 0.57593 -0.13099 0.5787 -0.13203 0.58218 C -0.14193 0.61412 -0.13411 0.59676 -0.14687 0.62338 C -0.15104 0.63218 -0.15443 0.64306 -0.15976 0.64977 C -0.16289 0.65347 -0.16588 0.65764 -0.16901 0.66111 C -0.17851 0.67176 -0.17057 0.66042 -0.18112 0.67107 C -0.18333 0.67338 -0.18528 0.67708 -0.1875 0.6794 C -0.19232 0.68403 -0.19818 0.68727 -0.20325 0.69074 C -0.20547 0.69236 -0.20755 0.69445 -0.20976 0.69583 C -0.22591 0.70556 -0.22226 0.70417 -0.23294 0.70718 C -0.23411 0.70833 -0.23528 0.71019 -0.23659 0.71065 C -0.24818 0.71366 -0.2539 0.71204 -0.26536 0.71065 C -0.26719 0.70995 -0.26901 0.70972 -0.27083 0.70903 C -0.27187 0.70857 -0.27265 0.70787 -0.2737 0.70718 C -0.27487 0.70671 -0.27617 0.70625 -0.27734 0.70556 C -0.28021 0.70417 -0.28281 0.70208 -0.28568 0.7007 C -0.2888 0.69931 -0.29193 0.69908 -0.29492 0.69745 C -0.30429 0.6919 -0.28984 0.70023 -0.30143 0.69421 C -0.30794 0.69074 -0.30573 0.69144 -0.31159 0.6875 C -0.3125 0.68681 -0.31354 0.68658 -0.31445 0.68588 C -0.31601 0.68495 -0.31745 0.68333 -0.31901 0.68264 C -0.322 0.68125 -0.32526 0.68056 -0.32825 0.6794 C -0.32929 0.67894 -0.33008 0.67801 -0.33112 0.67755 C -0.34153 0.67269 -0.33594 0.67523 -0.34778 0.67269 C -0.35456 0.6713 -0.3681 0.66783 -0.3681 0.66783 C -0.37838 0.66898 -0.37877 0.66759 -0.38568 0.67107 C -0.39088 0.67361 -0.38594 0.67153 -0.39219 0.67593 C -0.39401 0.67732 -0.39596 0.67801 -0.39778 0.6794 C -0.40013 0.68102 -0.4026 0.68287 -0.40508 0.68426 C -0.40638 0.68495 -0.40755 0.68542 -0.40885 0.68588 C -0.41484 0.69236 -0.41914 0.6963 -0.42461 0.70394 C -0.4276 0.70833 -0.42708 0.7088 -0.42916 0.71389 C -0.43099 0.71829 -0.43281 0.72269 -0.43476 0.72708 C -0.44114 0.74097 -0.43437 0.72361 -0.43945 0.73681 C -0.43971 0.73866 -0.43984 0.74028 -0.44036 0.7419 C -0.44232 0.74745 -0.44557 0.75185 -0.44674 0.75833 C -0.45013 0.77639 -0.44479 0.74908 -0.44961 0.76829 C -0.45039 0.7713 -0.45078 0.77477 -0.45143 0.77801 L -0.45234 0.7831 C -0.4526 0.78472 -0.45273 0.78658 -0.45325 0.78796 L -0.45599 0.79445 C -0.45573 0.79792 -0.45612 0.80162 -0.45508 0.8044 C -0.45065 0.81806 -0.45143 0.81181 -0.44674 0.81597 C -0.44583 0.8169 -0.44492 0.81806 -0.44401 0.81921 C -0.44284 0.82523 -0.44401 0.82338 -0.44127 0.82593 L -0.44127 0.82593 " pathEditMode="relative" ptsTypes="AAAAAAAAAAAAAAAAAAAAAAAAAAAAAAAAAAAAAAAAAAAAAAAAAAAAAAAAAAAAAAAAAAAAAAAAAAAAAAAAAAAAAAAAAAAAAAAAAAAAAAAAAAAAAAAAAAAAAAAAAAA">
                                      <p:cBhvr>
                                        <p:cTn id="116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0.00278 L -0.0013 0.00278 C -0.01875 0.00023 -0.0194 -0.00092 -0.04205 0.00602 C -0.04687 0.00741 -0.0513 0.01158 -0.05599 0.01435 C -0.05911 0.01597 -0.06523 0.01921 -0.06523 0.01921 C -0.06809 0.02245 -0.0707 0.02616 -0.07356 0.02917 C -0.0802 0.03611 -0.08268 0.03565 -0.08932 0.04398 C -0.09075 0.0456 -0.09166 0.04861 -0.09309 0.05046 C -0.12669 0.0919 -0.07734 0.02523 -0.10781 0.07014 C -0.13177 0.10533 -0.12695 0.09167 -0.14947 0.13449 C -0.15299 0.14097 -0.15898 0.15602 -0.16158 0.16574 C -0.16354 0.17315 -0.16484 0.18148 -0.16705 0.18866 C -0.17278 0.20671 -0.17031 0.19838 -0.17447 0.21343 C -0.17539 0.2206 -0.17643 0.22755 -0.17734 0.23472 C -0.17968 0.25625 -0.17838 0.28403 -0.17734 0.30232 C -0.17695 0.30857 -0.17408 0.31204 -0.17265 0.31713 C -0.16979 0.32732 -0.17226 0.32454 -0.16705 0.33357 C -0.16601 0.33542 -0.16445 0.33634 -0.16341 0.33843 C -0.14843 0.36783 -0.17226 0.33727 -0.1375 0.37963 C -0.13372 0.38426 -0.12955 0.38773 -0.12539 0.3912 C -0.11067 0.40324 -0.09648 0.41389 -0.08099 0.42245 C -0.07734 0.42454 -0.07356 0.42593 -0.06992 0.42732 C -0.06523 0.42917 -0.05599 0.43218 -0.05599 0.43218 C -0.0526 0.43125 -0.04895 0.43171 -0.04583 0.42894 C -0.04466 0.42801 -0.04492 0.42477 -0.04492 0.42245 C -0.04492 0.40857 -0.04531 0.39491 -0.04583 0.38125 C -0.04622 0.3706 -0.0526 0.34537 -0.05325 0.34352 C -0.05716 0.33125 -0.06054 0.32014 -0.06523 0.3088 C -0.0694 0.29884 -0.07434 0.28958 -0.07825 0.27917 C -0.07877 0.27755 -0.07916 0.27546 -0.08007 0.27431 C -0.08138 0.27222 -0.0832 0.27107 -0.08476 0.26945 C -0.09231 0.25972 -0.08658 0.26412 -0.09674 0.25463 C -0.09882 0.25255 -0.10104 0.25139 -0.10325 0.24954 C -0.10442 0.24861 -0.10559 0.24722 -0.1069 0.2463 C -0.11666 0.24005 -0.1207 0.2375 -0.13007 0.23472 C -0.1371 0.23287 -0.14674 0.23218 -0.15325 0.23148 C -0.17669 0.2287 -0.20013 0.22546 -0.22356 0.22153 C -0.23372 0.22222 -0.24401 0.22153 -0.25416 0.22315 C -0.25807 0.22384 -0.26588 0.2287 -0.26901 0.23472 C -0.272 0.24074 -0.27526 0.24676 -0.27825 0.25278 C -0.2789 0.2544 -0.27929 0.25648 -0.28007 0.25787 C -0.28151 0.25995 -0.2832 0.26111 -0.28476 0.26273 C -0.28593 0.26597 -0.28697 0.26968 -0.28841 0.27269 C -0.29309 0.28287 -0.29283 0.27824 -0.29674 0.28912 C -0.29791 0.29213 -0.29843 0.29583 -0.29947 0.29908 C -0.30221 0.30718 -0.30416 0.30972 -0.30599 0.31875 C -0.30755 0.32616 -0.30833 0.33426 -0.30976 0.34167 C -0.31041 0.34583 -0.31171 0.34931 -0.3125 0.35324 C -0.31328 0.35764 -0.31354 0.36204 -0.31432 0.36644 C -0.31914 0.39398 -0.31484 0.36458 -0.32083 0.39445 C -0.32278 0.40394 -0.32252 0.4081 -0.32356 0.41736 C -0.32552 0.43403 -0.32526 0.43079 -0.32825 0.44699 C -0.3289 0.48333 -0.32929 0.51945 -0.33007 0.55579 C -0.33033 0.5669 -0.33072 0.56829 -0.3319 0.57708 C -0.33229 0.58195 -0.33255 0.58704 -0.33281 0.5919 C -0.33359 0.60162 -0.33554 0.61713 -0.33658 0.62477 C -0.33737 0.63148 -0.33763 0.63866 -0.33932 0.64468 C -0.34166 0.65255 -0.34596 0.65833 -0.34856 0.66597 C -0.34947 0.66875 -0.35013 0.67176 -0.35143 0.67431 C -0.35273 0.67685 -0.35442 0.6787 -0.35599 0.68079 C -0.36171 0.6882 -0.36224 0.68796 -0.36901 0.69398 C -0.37408 0.70602 -0.36875 0.69676 -0.37734 0.70208 C -0.37903 0.70324 -0.38033 0.70579 -0.3819 0.70718 C -0.38554 0.71019 -0.38919 0.7132 -0.39309 0.71528 C -0.39518 0.71644 -0.39739 0.71644 -0.39947 0.7169 C -0.40104 0.71736 -0.4026 0.71806 -0.40416 0.71875 C -0.40442 0.71852 -0.43151 0.71875 -0.44218 0.71366 C -0.44518 0.71227 -0.4483 0.71065 -0.45143 0.7088 C -0.45768 0.70463 -0.46367 0.7 -0.46992 0.6956 C -0.47239 0.69398 -0.47487 0.69213 -0.47734 0.69074 C -0.47916 0.68958 -0.48099 0.68843 -0.48281 0.68727 C -0.48515 0.68611 -0.49453 0.68264 -0.49492 0.68241 C -0.50338 0.67894 -0.49335 0.68264 -0.50325 0.67917 C -0.50755 0.67963 -0.51197 0.67894 -0.51614 0.68079 C -0.51835 0.68171 -0.51966 0.68588 -0.52174 0.68727 L -0.52643 0.69074 C -0.52825 0.69445 -0.52994 0.69861 -0.5319 0.70208 C -0.53307 0.70417 -0.53463 0.70509 -0.53567 0.70718 C -0.53632 0.70857 -0.53619 0.71042 -0.53658 0.71204 C -0.53724 0.71458 -0.54062 0.72199 -0.54114 0.72361 C -0.54179 0.72732 -0.54244 0.73125 -0.54309 0.73519 C -0.54335 0.73727 -0.54349 0.73958 -0.54401 0.74167 C -0.54479 0.7456 -0.54583 0.74931 -0.54674 0.75324 L -0.54856 0.76968 L -0.54947 0.77801 C -0.54856 0.78843 -0.5483 0.79908 -0.54674 0.80926 C -0.54622 0.81296 -0.54518 0.81783 -0.54309 0.81898 C -0.53724 0.82245 -0.53945 0.82222 -0.53658 0.82222 L -0.53658 0.82222 " pathEditMode="relative" ptsTypes="AAAAAAAAAAAAAAAAAAAAAAAAAAAAAAAAAAAAAAAAAAAAAAAAAAAAAAAAAAAAAAAAAAAAAAAAAAAAAAAAAAAAAAAAA">
                                      <p:cBhvr>
                                        <p:cTn id="121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2385 L 0.00117 0.02385 C -0.00222 0.02477 -0.0056 0.0257 -0.00899 0.02709 C -0.0112 0.02778 -0.01315 0.02986 -0.01537 0.03033 C -0.01966 0.03148 -0.02409 0.03102 -0.02839 0.03195 C -0.0405 0.03449 -0.06446 0.04028 -0.06446 0.04028 C -0.06667 0.04121 -0.06888 0.04213 -0.07097 0.04352 C -0.07344 0.04491 -0.07591 0.04699 -0.07839 0.04838 C -0.08112 0.04977 -0.08399 0.05023 -0.08672 0.05162 C -0.0892 0.05301 -0.09167 0.05533 -0.09414 0.05672 C -0.09805 0.0588 -0.10209 0.06019 -0.10612 0.06158 C -0.10769 0.06273 -0.10925 0.06389 -0.11081 0.06482 C -0.11472 0.06736 -0.11901 0.06829 -0.12279 0.07153 C -0.12565 0.07385 -0.12761 0.07824 -0.13021 0.08125 C -0.13203 0.08357 -0.13399 0.08542 -0.13581 0.08797 C -0.13685 0.08935 -0.1375 0.09167 -0.13854 0.09283 C -0.13998 0.09445 -0.14167 0.09514 -0.14323 0.09607 C -0.14519 0.10672 -0.14258 0.09607 -0.14961 0.10764 C -0.15612 0.11829 -0.1625 0.12871 -0.16823 0.14074 L -0.17839 0.16204 C -0.17995 0.16528 -0.18164 0.16829 -0.18295 0.17199 C -0.20104 0.21829 -0.18464 0.175 -0.19505 0.20486 C -0.19623 0.2081 -0.19766 0.21135 -0.1987 0.21482 C -0.19974 0.21806 -0.20482 0.23519 -0.20612 0.2426 C -0.20782 0.25232 -0.20808 0.25625 -0.20899 0.26574 C -0.20834 0.27732 -0.20782 0.28889 -0.20703 0.30023 C -0.2069 0.30209 -0.20664 0.30371 -0.20612 0.30533 C -0.2043 0.31111 -0.20248 0.31574 -0.19961 0.32014 C -0.19662 0.32454 -0.19388 0.3301 -0.19037 0.33334 C -0.1892 0.33426 -0.18789 0.33542 -0.18672 0.33658 C -0.18568 0.3375 -0.1849 0.33912 -0.18399 0.33982 C -0.18282 0.34074 -0.18138 0.34074 -0.18021 0.34144 C -0.17448 0.34537 -0.17839 0.34398 -0.17279 0.34977 C -0.17201 0.3507 -0.17097 0.3507 -0.17005 0.35139 C -0.16784 0.35301 -0.16576 0.35486 -0.16354 0.35625 C -0.15716 0.36065 -0.15964 0.35857 -0.1543 0.36135 L -0.13854 0.36945 C -0.13672 0.3706 -0.1349 0.37176 -0.13295 0.37269 C -0.13164 0.37338 -0.12513 0.37685 -0.12279 0.37778 C -0.11966 0.37894 -0.11394 0.38033 -0.11081 0.38102 C -0.10677 0.38056 -0.10261 0.38125 -0.0987 0.3794 C -0.09766 0.37894 -0.09766 0.37593 -0.09688 0.37454 C -0.09571 0.37246 -0.09206 0.36806 -0.09037 0.36621 C -0.08985 0.36459 -0.08933 0.36273 -0.08854 0.36135 C -0.08776 0.35996 -0.08646 0.35949 -0.08581 0.35787 C -0.08373 0.35347 -0.08021 0.34306 -0.08021 0.34306 C -0.07995 0.34097 -0.0793 0.33889 -0.0793 0.33658 C -0.0793 0.32732 -0.07969 0.31783 -0.08021 0.30857 C -0.0806 0.30162 -0.08555 0.2831 -0.08581 0.28218 C -0.09102 0.26528 -0.09037 0.27338 -0.09597 0.26088 C -0.10352 0.24422 -0.09219 0.26111 -0.10521 0.24097 C -0.10755 0.2375 -0.11016 0.23449 -0.11263 0.23125 L -0.12279 0.21806 C -0.12409 0.21644 -0.12526 0.21459 -0.12657 0.21297 C -0.12904 0.21042 -0.13151 0.20787 -0.13399 0.20486 C -0.14857 0.18635 -0.13295 0.2051 -0.14597 0.19167 C -0.14792 0.18959 -0.14948 0.18681 -0.15157 0.18519 C -0.15326 0.18357 -0.15534 0.18334 -0.15703 0.18172 C -0.15912 0.1801 -0.16068 0.17709 -0.16263 0.17523 C -0.17162 0.16713 -0.19024 0.15648 -0.19779 0.15556 L -0.2099 0.15371 C -0.21485 0.1544 -0.21979 0.15417 -0.22461 0.15556 C -0.23894 0.15926 -0.22917 0.15926 -0.23854 0.16366 C -0.24154 0.16505 -0.24466 0.16597 -0.24779 0.1669 C -0.24909 0.16922 -0.25039 0.1713 -0.25157 0.17361 C -0.25274 0.17593 -0.25508 0.18195 -0.25612 0.18519 C -0.25703 0.18773 -0.25821 0.19051 -0.25886 0.19329 C -0.26029 0.19861 -0.26133 0.2044 -0.26263 0.20972 C -0.26433 0.22755 -0.26237 0.2125 -0.26537 0.22616 C -0.26875 0.24097 -0.2655 0.23148 -0.26914 0.24097 C -0.26966 0.24815 -0.27032 0.25533 -0.27097 0.2625 C -0.27149 0.26806 -0.27214 0.27338 -0.27279 0.27894 C -0.27305 0.28172 -0.27357 0.28426 -0.2737 0.28727 C -0.27409 0.2926 -0.27448 0.29815 -0.27461 0.30371 C -0.27539 0.32338 -0.27552 0.34306 -0.27657 0.36297 C -0.2767 0.36667 -0.27709 0.3706 -0.27748 0.37454 C -0.27774 0.38496 -0.27787 0.39537 -0.27839 0.40579 C -0.27852 0.41019 -0.27904 0.41459 -0.2793 0.41898 C -0.27969 0.42593 -0.2793 0.43334 -0.28021 0.44028 C -0.28125 0.44815 -0.28334 0.45556 -0.2849 0.46343 C -0.28698 0.47454 -0.28412 0.46644 -0.28854 0.47986 C -0.28972 0.4831 -0.29128 0.48611 -0.29219 0.48959 C -0.2931 0.49283 -0.29323 0.4963 -0.29414 0.49954 C -0.29974 0.5213 -0.29532 0.50371 -0.30052 0.51597 C -0.30261 0.52084 -0.30365 0.52685 -0.30612 0.53079 C -0.31237 0.54144 -0.31394 0.54144 -0.32005 0.54398 C -0.32761 0.55417 -0.3194 0.54422 -0.3293 0.55232 C -0.33086 0.55347 -0.33216 0.55625 -0.33386 0.55718 C -0.33659 0.55857 -0.33946 0.55834 -0.34219 0.5588 C -0.34766 0.56528 -0.34232 0.55996 -0.35144 0.56366 C -0.35339 0.56459 -0.35508 0.56644 -0.35703 0.56713 C -0.36289 0.56922 -0.36875 0.57037 -0.37461 0.57199 C -0.38229 0.57408 -0.38255 0.57292 -0.39037 0.57685 C -0.39453 0.57894 -0.3961 0.58218 -0.40052 0.58357 C -0.41328 0.58727 -0.42474 0.5875 -0.43763 0.58843 C -0.44375 0.59005 -0.44987 0.59236 -0.45612 0.59329 C -0.47722 0.59722 -0.45547 0.59306 -0.47188 0.59676 C -0.47461 0.59722 -0.47748 0.59769 -0.48021 0.59838 C -0.4836 0.59931 -0.48698 0.6007 -0.49037 0.60162 C -0.49258 0.60232 -0.49466 0.60278 -0.49688 0.60324 C -0.49961 0.60556 -0.50235 0.6081 -0.50521 0.60996 C -0.50664 0.61088 -0.50834 0.61065 -0.50977 0.61158 C -0.51172 0.61273 -0.51354 0.61459 -0.51537 0.61644 C -0.51628 0.61736 -0.51706 0.61898 -0.5181 0.61968 C -0.52019 0.6213 -0.52253 0.62176 -0.52461 0.62315 C -0.54076 0.63264 -0.51498 0.61898 -0.53568 0.62963 C -0.53724 0.63125 -0.53894 0.63264 -0.54037 0.63449 C -0.54284 0.63773 -0.54492 0.64213 -0.54779 0.64445 C -0.56875 0.66204 -0.54701 0.63797 -0.56068 0.65093 C -0.56328 0.65347 -0.56563 0.65672 -0.5681 0.65926 C -0.56927 0.66042 -0.57058 0.66135 -0.57188 0.6625 C -0.57774 0.66829 -0.57696 0.6676 -0.58112 0.67246 C -0.58542 0.68403 -0.57995 0.66968 -0.58568 0.68403 C -0.58633 0.68565 -0.58711 0.68704 -0.58763 0.68889 C -0.58802 0.69051 -0.58802 0.69236 -0.58854 0.69375 C -0.58959 0.69722 -0.59154 0.7 -0.59219 0.70371 C -0.59245 0.70533 -0.59258 0.70718 -0.5931 0.70857 C -0.59453 0.71273 -0.59649 0.71597 -0.59779 0.72014 C -0.60065 0.7294 -0.60117 0.73449 -0.60326 0.74329 C -0.60729 0.75903 -0.60274 0.74028 -0.60795 0.75648 C -0.60964 0.76181 -0.61146 0.76713 -0.61263 0.77292 C -0.61289 0.77454 -0.61289 0.77639 -0.61354 0.77778 C -0.6142 0.77963 -0.6155 0.78102 -0.61628 0.78264 C -0.61693 0.78426 -0.61758 0.78588 -0.6181 0.78773 C -0.62578 0.81042 -0.62136 0.80185 -0.62735 0.81227 C -0.62852 0.8176 -0.63034 0.82685 -0.63295 0.83056 C -0.63685 0.83565 -0.63659 0.83264 -0.63659 0.83704 L -0.6375 0.84213 " pathEditMode="relative" ptsTypes="AAAAAAAAAAAAAAAAAAAAAAAAAAAAAAAAAAAAAAAAAAAAAAAAAAAAAAAAAAAAAAAAAAAAAAAAAAAAAAAAAAAAAAAAAAAAAAAAAAAAAAAAAAAAAAAAAAAAAAAAAAAAAAAA">
                                      <p:cBhvr>
                                        <p:cTn id="126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0.00833 L -0.00182 0.00833 C -0.01328 0.0088 -0.02474 0.00787 -0.03607 0.00995 C -0.0405 0.01065 -0.04909 0.01643 -0.04909 0.01643 C -0.05052 0.01875 -0.05195 0.02153 -0.05365 0.02292 C -0.05573 0.02477 -0.05794 0.02523 -0.06016 0.02639 C -0.06107 0.02685 -0.06198 0.02731 -0.06289 0.02801 C -0.06602 0.03171 -0.06914 0.03542 -0.07214 0.03958 C -0.07383 0.04167 -0.07578 0.04305 -0.07682 0.04606 C -0.07839 0.05046 -0.07813 0.05648 -0.07956 0.06088 L -0.08242 0.06921 C -0.08268 0.0713 -0.08294 0.07361 -0.08333 0.07569 C -0.08359 0.07731 -0.08412 0.07893 -0.08425 0.08055 C -0.08633 0.10417 -0.08386 0.09005 -0.08607 0.10208 C -0.08633 0.11018 -0.08698 0.11852 -0.08698 0.12662 C -0.08698 0.18796 -0.0875 0.14537 -0.08516 0.16782 C -0.08399 0.17963 -0.08503 0.17639 -0.08333 0.18426 C -0.08177 0.19143 -0.08099 0.1993 -0.07865 0.20579 C -0.07682 0.21065 -0.075 0.21574 -0.07305 0.2206 C -0.07201 0.22338 -0.07083 0.22639 -0.0694 0.2287 C -0.06836 0.23079 -0.06693 0.23194 -0.06576 0.2338 C -0.0625 0.24514 -0.06224 0.24838 -0.05274 0.25671 C -0.05156 0.25787 -0.05013 0.25856 -0.04909 0.25995 C -0.04701 0.2625 -0.04557 0.2662 -0.04349 0.26829 C -0.03998 0.27176 -0.03594 0.27338 -0.03242 0.27639 C -0.03047 0.27824 -0.02878 0.28032 -0.02682 0.28148 C -0.0207 0.28472 -0.01445 0.2868 -0.00833 0.28958 L -0.00456 0.2912 C -0.00117 0.29028 0.00221 0.28958 0.0056 0.28796 C 0.00664 0.2875 0.00742 0.28588 0.00833 0.28472 C 0.00963 0.2831 0.01081 0.28148 0.01211 0.27986 C 0.01237 0.27755 0.0125 0.27523 0.01302 0.27315 C 0.01445 0.26643 0.01641 0.26018 0.01758 0.25347 C 0.01823 0.24977 0.01823 0.24583 0.01862 0.2419 C 0.01823 0.23102 0.01849 0.21991 0.01758 0.20903 C 0.01732 0.20486 0.01575 0.20139 0.01484 0.19745 C 0.00937 0.17315 0.0151 0.19514 0.00833 0.17292 C 0.00742 0.16968 0.00664 0.1662 0.0056 0.16296 C 0.00247 0.15278 -0.00143 0.14398 -0.00547 0.13495 C -0.00755 0.13055 -0.01133 0.125 -0.0138 0.12176 C -0.0181 0.1162 -0.02214 0.10995 -0.02682 0.10532 C -0.03386 0.09838 -0.03698 0.09491 -0.0444 0.08889 C -0.04909 0.08495 -0.05977 0.07569 -0.06667 0.07245 C -0.0694 0.07106 -0.07214 0.07037 -0.075 0.06921 C -0.07708 0.06805 -0.07917 0.06643 -0.08138 0.06574 C -0.09688 0.06227 -0.10912 0.06111 -0.12409 0.05926 C -0.13386 0.05972 -0.14375 0.05972 -0.15365 0.06088 C -0.15677 0.06134 -0.1599 0.06296 -0.16289 0.06412 C -0.17682 0.06968 -0.16615 0.06667 -0.18698 0.07893 C -0.1888 0.08009 -0.19076 0.07986 -0.19258 0.08055 C -0.19479 0.08148 -0.19688 0.08287 -0.19909 0.08403 C -0.20026 0.08611 -0.20117 0.08912 -0.20274 0.09051 C -0.20534 0.09305 -0.20833 0.09352 -0.21107 0.09537 C -0.21328 0.09699 -0.2155 0.09838 -0.21758 0.10046 C -0.22552 0.1081 -0.21706 0.10347 -0.225 0.10694 C -0.22643 0.10926 -0.228 0.11157 -0.22956 0.11366 C -0.23346 0.11829 -0.23789 0.12153 -0.24167 0.12662 C -0.24271 0.12824 -0.24245 0.13171 -0.24349 0.13333 C -0.24649 0.13796 -0.25365 0.14491 -0.25365 0.14491 C -0.25547 0.1544 -0.25326 0.14537 -0.25729 0.15463 C -0.25964 0.15995 -0.26172 0.16574 -0.2638 0.17106 C -0.26745 0.20324 -0.26146 0.15625 -0.26758 0.18588 C -0.26823 0.18958 -0.26797 0.19375 -0.26849 0.19745 C -0.27292 0.23472 -0.27005 0.20278 -0.27214 0.2287 C -0.27279 0.24792 -0.27331 0.26713 -0.27396 0.28634 C -0.27435 0.29398 -0.27461 0.30162 -0.275 0.30949 C -0.27513 0.31435 -0.27565 0.31921 -0.27591 0.3243 C -0.2763 0.33241 -0.27643 0.34074 -0.27682 0.34884 C -0.27734 0.36273 -0.278 0.37639 -0.27865 0.39005 C -0.27891 0.3956 -0.27878 0.40116 -0.27956 0.40648 C -0.28034 0.4118 -0.28203 0.41643 -0.28333 0.4213 C -0.28659 0.48218 -0.28216 0.43472 -0.2888 0.47245 C -0.29011 0.47963 -0.29128 0.49722 -0.29349 0.5037 C -0.30182 0.52847 -0.31094 0.55301 -0.32214 0.5743 C -0.32422 0.57824 -0.32656 0.58194 -0.32865 0.58588 C -0.33125 0.59074 -0.33333 0.5963 -0.33607 0.60069 C -0.34297 0.6118 -0.35781 0.62963 -0.36563 0.63518 L -0.39349 0.65509 C -0.39531 0.65625 -0.39727 0.65694 -0.39896 0.65833 C -0.40521 0.66296 -0.41094 0.66991 -0.41758 0.67315 C -0.43073 0.67963 -0.42422 0.67685 -0.43698 0.68125 C -0.43789 0.68241 -0.43867 0.68426 -0.43971 0.68472 C -0.44336 0.68588 -0.44714 0.68588 -0.45091 0.68634 C -0.45768 0.68704 -0.46445 0.6875 -0.47123 0.68796 C -0.47774 0.6868 -0.48425 0.68634 -0.49063 0.68472 C -0.49948 0.68241 -0.49662 0.68125 -0.50456 0.67639 C -0.5194 0.66759 -0.51758 0.67083 -0.53425 0.66319 C -0.55065 0.65555 -0.53438 0.65995 -0.55091 0.65671 C -0.56654 0.64861 -0.54701 0.65833 -0.56563 0.65 C -0.56784 0.64907 -0.56992 0.64768 -0.57214 0.64676 C -0.57761 0.64444 -0.58177 0.64352 -0.58698 0.6419 C -0.58971 0.64028 -0.59258 0.63889 -0.59531 0.63704 C -0.59792 0.63495 -0.60013 0.63194 -0.60274 0.63032 C -0.60886 0.62639 -0.61198 0.62593 -0.61758 0.62384 C -0.62031 0.62268 -0.62305 0.6213 -0.62591 0.62037 C -0.63047 0.61898 -0.63711 0.61805 -0.64154 0.61713 C -0.65143 0.61782 -0.66133 0.61759 -0.67123 0.61875 C -0.67279 0.61898 -0.6832 0.62454 -0.68516 0.62546 C -0.69154 0.6368 -0.68333 0.62338 -0.69623 0.63704 C -0.71628 0.6581 -0.70182 0.64468 -0.71289 0.65833 C -0.71432 0.66018 -0.71589 0.6618 -0.71758 0.66319 C -0.72096 0.66667 -0.72253 0.66713 -0.72591 0.67153 C -0.7293 0.67616 -0.73281 0.68102 -0.73607 0.68634 C -0.74401 0.69954 -0.73138 0.68356 -0.74063 0.69444 C -0.74128 0.69722 -0.74167 0.70023 -0.74258 0.70278 C -0.74362 0.70602 -0.74701 0.7118 -0.74805 0.71597 C -0.74948 0.7213 -0.75065 0.72685 -0.75182 0.73241 C -0.75221 0.73449 -0.75208 0.73704 -0.75274 0.73889 C -0.75339 0.74143 -0.75469 0.74305 -0.75547 0.7456 C -0.75625 0.74815 -0.75677 0.75093 -0.75729 0.7537 C -0.75833 0.75856 -0.75846 0.76018 -0.75912 0.76528 C -0.75886 0.76759 -0.75899 0.77014 -0.7582 0.77199 C -0.75768 0.77315 -0.75638 0.77268 -0.75547 0.77361 C -0.75443 0.7743 -0.75365 0.77569 -0.75274 0.77685 C -0.74531 0.79444 -0.75482 0.77292 -0.74623 0.78843 C -0.74544 0.78981 -0.74518 0.7919 -0.7444 0.79329 C -0.74063 0.8 -0.74076 0.7993 -0.73698 0.80162 C -0.73633 0.80324 -0.73594 0.80509 -0.73516 0.80648 C -0.73399 0.80833 -0.7319 0.8088 -0.73138 0.81134 C -0.73047 0.81597 -0.73047 0.825 -0.73047 0.83125 L -0.73047 0.83125 " pathEditMode="relative" ptsTypes="AAAAAAAAAAAAAAAAAAAAAAAAAAAAAAAAAAAAAAAAAAAAAAAAAAAAAAAAAAAAAAAAAAAAAAAAAAAAAAAAAAAAAAAAAAAAAAAAAAAAAAAAAAAAAAAAAAAAAAAAA">
                                      <p:cBhvr>
                                        <p:cTn id="131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12 -0.00555 L 0.00612 -0.00555 C 0.00482 -0.00139 0.00325 0.00278 0.00234 0.00741 C 0.00169 0.01111 0.00195 0.01528 0.00143 0.01898 C 0.00104 0.02199 0.00026 0.02454 -0.00039 0.02732 C -0.00078 0.03218 -0.00091 0.03727 -0.0013 0.04213 C -0.00156 0.04375 -0.00222 0.04537 -0.00222 0.04699 C -0.00274 0.05463 -0.00287 0.06227 -0.00326 0.07014 C -0.00287 0.07986 -0.00274 0.08982 -0.00222 0.09977 C -0.00078 0.13333 -0.00378 0.12361 0.00143 0.1375 C 0.00573 0.17546 0.00039 0.14028 0.00612 0.16065 C 0.00664 0.16273 0.00638 0.16528 0.00703 0.16713 C 0.00768 0.16921 0.00898 0.17037 0.00976 0.17222 C 0.01041 0.17361 0.01094 0.17546 0.01159 0.17708 C 0.01393 0.18912 0.01094 0.17523 0.01901 0.19514 C 0.01966 0.19653 0.01927 0.19884 0.01992 0.20023 C 0.02344 0.20764 0.02929 0.21829 0.03476 0.22315 C 0.03594 0.22431 0.03724 0.2257 0.03841 0.22639 C 0.03971 0.22732 0.04088 0.22755 0.04219 0.22801 C 0.04622 0.22755 0.05026 0.22708 0.05416 0.22639 C 0.05638 0.22616 0.05872 0.22639 0.06068 0.22477 C 0.06172 0.22408 0.06185 0.2213 0.0625 0.21991 C 0.06341 0.21806 0.06445 0.21667 0.06536 0.21505 C 0.07174 0.20116 0.06185 0.21945 0.06992 0.20509 C 0.07031 0.20278 0.07057 0.2007 0.07083 0.19838 C 0.07148 0.19514 0.07278 0.18866 0.07278 0.18866 C 0.07357 0.17431 0.07461 0.16551 0.07278 0.1507 C 0.07239 0.14769 0.07083 0.14537 0.06992 0.14259 C 0.06927 0.14028 0.06888 0.13796 0.0681 0.13588 C 0.06679 0.13287 0.06002 0.12222 0.05885 0.12107 C 0.05742 0.11968 0.05573 0.12014 0.05416 0.11945 C 0.04127 0.1132 0.05534 0.11852 0.04401 0.11458 C 0.03424 0.10278 0.03919 0.10741 0.01445 0.11296 C 0.01315 0.1132 0.0125 0.1162 0.01159 0.11783 C 0.01133 0.11945 0.01107 0.12107 0.01068 0.12269 C 0.00924 0.12824 0.00703 0.13333 0.00612 0.13912 C 0.00547 0.14306 0.00482 0.14676 0.00416 0.1507 C 0.00377 0.15347 0.00364 0.15625 0.00325 0.15903 C 0.00273 0.16343 0.00195 0.16759 0.00143 0.17222 C 0.00039 0.18195 0.00091 0.19259 -0.0013 0.20185 L -0.00417 0.2132 C -0.00443 0.21713 -0.00469 0.22107 -0.00508 0.22477 C -0.00521 0.22662 -0.00586 0.22801 -0.00599 0.22986 C -0.00677 0.23912 -0.00729 0.24838 -0.00781 0.25764 C -0.00821 0.26551 -0.00834 0.27315 -0.00873 0.28079 C -0.00899 0.28403 -0.00951 0.28727 -0.00964 0.29074 C -0.01302 0.35093 -0.01003 0.31204 -0.0125 0.34167 C -0.01211 0.3625 -0.01237 0.38357 -0.01159 0.40417 C -0.01107 0.41435 -0.00899 0.42384 -0.00873 0.4338 C -0.0069 0.5287 -0.00847 0.47199 -0.01055 0.50972 C -0.01289 0.55046 -0.00938 0.51366 -0.01524 0.57384 C -0.01537 0.57546 -0.01589 0.57708 -0.01615 0.5787 C -0.0168 0.58264 -0.01745 0.58658 -0.01797 0.59028 C -0.01836 0.59468 -0.01849 0.59908 -0.01888 0.60347 C -0.0194 0.60741 -0.02018 0.61111 -0.02084 0.61505 C -0.02149 0.61945 -0.02214 0.62384 -0.02266 0.62824 C -0.02422 0.6412 -0.02565 0.65463 -0.02722 0.66759 C -0.02839 0.67708 -0.03034 0.68611 -0.03099 0.6956 C -0.03268 0.7206 -0.03047 0.69769 -0.03464 0.72037 C -0.03555 0.72477 -0.03542 0.7294 -0.03659 0.73357 L -0.04024 0.74676 C -0.04089 0.75208 -0.04115 0.75787 -0.04206 0.7632 C -0.04245 0.76505 -0.04349 0.76644 -0.04388 0.76806 C -0.0444 0.76968 -0.0444 0.77153 -0.04492 0.77315 C -0.04531 0.77477 -0.04623 0.77616 -0.04675 0.77801 C -0.04714 0.77963 -0.04727 0.78125 -0.04766 0.78287 C -0.04818 0.78519 -0.04896 0.78727 -0.04948 0.78958 C -0.04987 0.7912 -0.05 0.79283 -0.05039 0.79445 C -0.05091 0.7963 -0.05182 0.79769 -0.05222 0.79931 C -0.05274 0.80093 -0.05261 0.80278 -0.05326 0.8044 C -0.05391 0.80625 -0.05521 0.80741 -0.05599 0.80926 C -0.05664 0.81088 -0.0569 0.81296 -0.05781 0.81412 C -0.0586 0.81528 -0.05977 0.81505 -0.06068 0.81574 C -0.06992 0.82408 -0.05573 0.81389 -0.06706 0.82245 C -0.06797 0.82315 -0.06901 0.82315 -0.06992 0.82408 C -0.07188 0.82593 -0.07539 0.83079 -0.07539 0.83079 C -0.07826 0.83009 -0.08125 0.83125 -0.08373 0.82894 C -0.08464 0.82824 -0.08334 0.8257 -0.08281 0.82408 C -0.08138 0.81875 -0.0819 0.81921 -0.08008 0.81921 L -0.0819 0.81921 " pathEditMode="relative" ptsTypes="AAAAAAAAAAAAAAAAAAAAAAAAAAAAAAAAAAAAAAAAAAAAAAAAAAAAAAAAAAAAAAAAAAAAAAAAAAAAAAAA">
                                      <p:cBhvr>
                                        <p:cTn id="136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 0.00486 L 0.0086 0.00486 C -0.02526 0.00023 0.02995 0.00764 -0.03411 0.00162 C -0.04179 0.00093 -0.04947 -0.00046 -0.05716 -0.00162 L -0.06927 -0.00324 L -0.08033 -0.00486 C -0.1013 -0.00741 -0.08958 -0.00625 -0.11549 -0.0081 L -0.1526 -0.00648 C -0.15612 -0.00625 -0.15846 -0.00463 -0.16184 -0.00324 C -0.16497 -0.00208 -0.16796 -0.00093 -0.17109 7.40741E-7 C -0.17291 0.00069 -0.17487 0.00069 -0.17669 0.00162 C -0.1927 0.00926 -0.17786 0.00486 -0.1914 0.00833 C -0.1983 0.01204 -0.20507 0.01574 -0.21184 0.01968 C -0.22291 0.02639 -0.23684 0.0368 -0.24791 0.04282 C -0.29479 0.06782 -0.23632 0.03588 -0.28684 0.06574 C -0.28919 0.06736 -0.29192 0.06759 -0.29427 0.06921 C -0.32968 0.09282 -0.29596 0.07106 -0.31549 0.08727 C -0.32643 0.0963 -0.31549 0.08403 -0.3276 0.09537 C -0.32955 0.09745 -0.33125 0.1 -0.33307 0.10208 C -0.33437 0.10324 -0.33567 0.10417 -0.33684 0.10532 C -0.34062 0.10949 -0.34414 0.11435 -0.34791 0.11852 C -0.35026 0.12106 -0.35299 0.12245 -0.35533 0.125 C -0.35833 0.12847 -0.36119 0.13218 -0.36367 0.13657 C -0.36458 0.13819 -0.36536 0.14028 -0.3664 0.14167 C -0.36757 0.14305 -0.36888 0.14375 -0.37018 0.14491 C -0.37135 0.14768 -0.37252 0.15046 -0.37382 0.15301 C -0.37474 0.15486 -0.37578 0.15625 -0.37669 0.1581 C -0.38164 0.16898 -0.3914 0.19097 -0.3914 0.19097 C -0.39179 0.19259 -0.39192 0.19444 -0.39244 0.19583 C -0.39309 0.19838 -0.39427 0.20023 -0.39518 0.20255 C -0.39583 0.20417 -0.39635 0.20579 -0.397 0.20741 C -0.39765 0.2118 -0.39752 0.2169 -0.39882 0.2206 C -0.40104 0.22639 -0.40052 0.22407 -0.40169 0.23055 C -0.4026 0.23588 -0.40364 0.24143 -0.40442 0.24699 C -0.40494 0.25023 -0.40507 0.25347 -0.40533 0.25671 C -0.40559 0.25949 -0.40599 0.26227 -0.40625 0.26505 C -0.40599 0.27315 -0.40612 0.28148 -0.40533 0.28981 C -0.40481 0.29491 -0.40338 0.29954 -0.4026 0.30463 C -0.40221 0.30671 -0.40221 0.30903 -0.40169 0.31111 C -0.40117 0.31296 -0.40039 0.31435 -0.39974 0.31597 C -0.39687 0.32477 -0.39661 0.32731 -0.39335 0.33426 C -0.38932 0.34259 -0.39205 0.33611 -0.38776 0.34236 C -0.38671 0.34398 -0.38606 0.34606 -0.38502 0.34722 C -0.38385 0.34838 -0.38255 0.34838 -0.38125 0.34907 C -0.37942 0.35 -0.3776 0.35116 -0.37578 0.35231 C -0.37265 0.35162 -0.3694 0.35231 -0.3664 0.35069 C -0.36432 0.34954 -0.36276 0.3463 -0.36093 0.34398 L -0.35807 0.34074 C -0.3569 0.3375 -0.35494 0.33472 -0.35442 0.33079 C -0.35234 0.31389 -0.35325 0.32106 -0.35169 0.30949 C -0.35195 0.30555 -0.35364 0.28125 -0.35533 0.275 C -0.35585 0.27268 -0.35716 0.27153 -0.35807 0.26991 C -0.36054 0.25718 -0.35703 0.27338 -0.3664 0.25185 C -0.36862 0.24699 -0.36966 0.23912 -0.37291 0.23704 C -0.37382 0.23657 -0.37487 0.23634 -0.37578 0.23542 C -0.38255 0.22847 -0.3888 0.21921 -0.39609 0.21389 C -0.40247 0.20949 -0.39908 0.21111 -0.40625 0.20903 C -0.40755 0.20787 -0.40872 0.20671 -0.41002 0.20579 C -0.41822 0.20023 -0.41601 0.20208 -0.422 0.19907 C -0.42421 0.19815 -0.4263 0.19676 -0.42851 0.19583 C -0.43242 0.19444 -0.43658 0.19375 -0.44049 0.19259 C -0.45286 0.19305 -0.46523 0.19282 -0.4776 0.19421 C -0.4858 0.19514 -0.49101 0.20093 -0.49882 0.20579 C -0.51171 0.21366 -0.49974 0.20255 -0.51927 0.21898 C -0.5207 0.22014 -0.52174 0.22222 -0.52291 0.22384 C -0.52474 0.22616 -0.52669 0.22824 -0.52851 0.23055 C -0.53007 0.23218 -0.5319 0.2331 -0.53307 0.23542 L -0.53958 0.24699 C -0.54049 0.24861 -0.54127 0.25046 -0.54244 0.25185 L -0.54518 0.25509 C -0.54687 0.25949 -0.55247 0.27292 -0.55442 0.27986 C -0.5552 0.28241 -0.55559 0.28542 -0.55625 0.28796 C -0.55716 0.29143 -0.55833 0.29444 -0.55911 0.29792 C -0.5595 0.3 -0.5595 0.30231 -0.56002 0.30463 C -0.56041 0.30671 -0.56132 0.3088 -0.56184 0.31111 C -0.56458 0.3243 -0.56315 0.32268 -0.56549 0.3375 C -0.56627 0.3419 -0.5677 0.34606 -0.56835 0.35069 C -0.57708 0.41088 -0.56796 0.36018 -0.57474 0.39676 C -0.57578 0.41273 -0.57643 0.42847 -0.5776 0.44444 C -0.57799 0.44954 -0.57877 0.4544 -0.57942 0.45926 C -0.5914 0.54977 -0.57786 0.44907 -0.59244 0.54491 C -0.5944 0.55856 -0.59518 0.57268 -0.59791 0.58611 C -0.60117 0.60116 -0.60585 0.6243 -0.61002 0.63542 C -0.61184 0.64028 -0.61393 0.64491 -0.61549 0.65023 C -0.61679 0.6544 -0.61705 0.65926 -0.61835 0.66343 C -0.622 0.67569 -0.63346 0.69421 -0.63684 0.70116 C -0.64401 0.7162 -0.63085 0.69838 -0.64335 0.71597 C -0.64466 0.71805 -0.64648 0.71921 -0.64791 0.72106 C -0.6526 0.72639 -0.66276 0.73935 -0.6664 0.74074 C -0.67565 0.74398 -0.66966 0.74143 -0.68411 0.75069 L -0.72018 0.74722 C -0.72174 0.74722 -0.7233 0.74606 -0.72474 0.7456 C -0.73177 0.74329 -0.72864 0.74491 -0.73502 0.74236 C -0.7401 0.74051 -0.74479 0.73866 -0.74974 0.73588 C -0.75507 0.73264 -0.76549 0.72593 -0.76549 0.72593 C -0.77356 0.71528 -0.76406 0.72616 -0.77669 0.71944 C -0.77838 0.71829 -0.77968 0.71574 -0.78125 0.71435 C -0.78216 0.71366 -0.7832 0.71343 -0.78411 0.71273 C -0.79127 0.70648 -0.78268 0.71204 -0.78958 0.70787 C -0.79088 0.70625 -0.79192 0.70393 -0.79335 0.70278 C -0.7957 0.70116 -0.80078 0.69954 -0.80078 0.69954 C -0.80351 0.70023 -0.80638 0.7 -0.80911 0.70116 C -0.8151 0.70417 -0.81315 0.70579 -0.81744 0.70949 C -0.81822 0.71018 -0.81927 0.71065 -0.82018 0.71111 C -0.82109 0.71273 -0.82187 0.71481 -0.82291 0.71597 C -0.82369 0.7169 -0.825 0.71667 -0.82578 0.71759 C -0.8276 0.72037 -0.8276 0.72384 -0.82851 0.72755 C -0.82903 0.72986 -0.82968 0.73194 -0.83033 0.73426 C -0.83294 0.75764 -0.8319 0.74514 -0.83033 0.79167 C -0.83033 0.79352 -0.82968 0.79514 -0.82942 0.79676 C -0.82903 0.79884 -0.8289 0.80116 -0.82851 0.80324 C -0.8263 0.81481 -0.82721 0.8081 -0.82474 0.81805 C -0.82447 0.81968 -0.82421 0.8213 -0.82382 0.82315 L -0.80911 0.8213 L -0.81002 0.8213 " pathEditMode="relative" ptsTypes="AAAAAAAAAAAAAAAAAAAAAAAAAAAAAAAAAAAAAAAAAAAAAAAAAAAAAAAAAAAAAAAAAAAAAAAAAAAAAAAAAAAAAAAAAAAAAAAAAAAAAAAAAAAAAAAAAAA">
                                      <p:cBhvr>
                                        <p:cTn id="141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 -0.00231 L 0.003 -0.00231 C 0.00482 0.00185 0.00678 0.00625 0.00847 0.01065 C 0.0198 0.04074 0.02787 0.075 0.0418 0.10139 C 0.09558 0.20255 0.18842 0.32338 0.25482 0.38611 C 0.28308 0.41297 0.31524 0.42454 0.34558 0.44375 C 0.3573 0.44213 0.37149 0.45185 0.38073 0.43866 C 0.41797 0.38635 0.3948 0.33357 0.3668 0.2956 C 0.35378 0.27801 0.33659 0.27361 0.32149 0.2625 C 0.303 0.2669 0.28269 0.26111 0.26589 0.2757 C 0.25456 0.28565 0.24362 0.3301 0.24362 0.3301 C 0.26862 0.60533 0.26003 0.49329 0.2724 0.66598 C 0.27019 0.68681 0.27019 0.70857 0.26589 0.72848 C 0.26407 0.73727 0.25912 0.74306 0.25482 0.74815 C 0.24349 0.76181 0.2267 0.75741 0.21498 0.7581 C 0.21316 0.75973 0.21133 0.76158 0.20938 0.76297 C 0.20847 0.76366 0.20664 0.76482 0.20664 0.76482 L 0.20664 0.76482 " pathEditMode="relative" ptsTypes="AAAAAAAAAAAAAAAAAA">
                                      <p:cBhvr>
                                        <p:cTn id="146" dur="5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89 0.00648 L 0.00989 0.00648 C 0.00703 0.01412 0.00469 0.02222 0.00156 0.0294 C 0.00026 0.03218 -0.00117 0.03449 -0.00222 0.03773 C -0.01628 0.08056 0.00716 0.01782 -0.00964 0.05903 C -0.01224 0.06551 -0.01706 0.0787 -0.01706 0.0787 C -0.01758 0.08264 -0.01823 0.08657 -0.01888 0.09028 C -0.01966 0.09537 -0.0211 0.1 -0.02162 0.10509 L -0.02344 0.12153 C -0.025 0.15185 -0.02344 0.12755 -0.0263 0.15625 C -0.02669 0.15995 -0.02669 0.16389 -0.02722 0.16759 C -0.03138 0.20255 -0.02865 0.17269 -0.03177 0.20394 C -0.03255 0.21181 -0.03321 0.22245 -0.0336 0.23032 C -0.03334 0.2412 -0.03373 0.25231 -0.03268 0.26319 C -0.03216 0.27037 -0.02969 0.27245 -0.02813 0.27801 C -0.025 0.28889 -0.02774 0.28519 -0.02253 0.29606 C -0.01393 0.31435 -0.01979 0.29769 -0.00873 0.31736 C -0.00313 0.32731 -0.00834 0.31898 0.00247 0.33056 C 0.0069 0.33542 0.01094 0.34074 0.01536 0.34537 C 0.01784 0.34792 0.02044 0.34954 0.02278 0.35208 C 0.02474 0.35394 0.02643 0.35671 0.02838 0.35856 C 0.03112 0.36111 0.03398 0.36273 0.03672 0.36528 C 0.04857 0.37546 0.06784 0.39468 0.08203 0.40301 C 0.08398 0.40417 0.08568 0.40556 0.08763 0.40625 C 0.08971 0.40718 0.09193 0.40718 0.09414 0.40787 C 0.09935 0.40972 0.10026 0.41065 0.10429 0.41296 C 0.10456 0.41273 0.11015 0.41042 0.11081 0.40972 C 0.1125 0.40718 0.11367 0.4037 0.11536 0.40139 C 0.11836 0.39769 0.12461 0.39144 0.12461 0.39144 C 0.12669 0.38681 0.12956 0.38009 0.13112 0.375 C 0.13203 0.37199 0.1332 0.36574 0.13398 0.36181 C 0.13268 0.34606 0.1319 0.32986 0.13021 0.31412 C 0.12995 0.31227 0.1289 0.31088 0.12838 0.30926 C 0.12773 0.30718 0.12721 0.30486 0.12656 0.30255 C 0.12291 0.29097 0.12383 0.29444 0.11732 0.28287 C 0.11471 0.27847 0.11302 0.27477 0.10989 0.2713 C 0.10586 0.2669 0.09896 0.26296 0.09505 0.25995 C 0.0931 0.25833 0.0914 0.25648 0.08945 0.25486 C 0.08281 0.24954 0.07422 0.2412 0.06627 0.23843 C 0.06393 0.2375 0.06133 0.2375 0.05898 0.23681 C 0.05182 0.23472 0.03763 0.23032 0.03763 0.23032 C 0.03268 0.23079 0.02773 0.23056 0.02278 0.23194 C 0.01797 0.2331 0.0151 0.23796 0.01081 0.24167 C 0.00924 0.24306 0.00755 0.24352 0.00612 0.24514 C 0.00416 0.24699 0.00247 0.24931 0.00065 0.25162 C -0.00039 0.25278 -0.00117 0.25394 -0.00222 0.25486 L -0.00586 0.2581 C -0.00951 0.26458 -0.00951 0.26435 -0.01328 0.27292 C -0.01393 0.27454 -0.01459 0.27639 -0.01511 0.27801 C -0.01576 0.28241 -0.01615 0.28681 -0.01706 0.2912 C -0.01732 0.29282 -0.01771 0.29444 -0.01797 0.29606 C -0.01862 0.30093 -0.01914 0.30602 -0.01979 0.31088 C -0.01888 0.32685 -0.01797 0.34259 -0.01706 0.35856 C -0.0168 0.3625 -0.01654 0.36644 -0.01602 0.37014 C -0.01563 0.37361 -0.01485 0.37662 -0.01419 0.38009 C -0.01354 0.3838 -0.01289 0.38773 -0.01237 0.39144 C -0.01198 0.39421 -0.01185 0.39699 -0.01146 0.39977 C -0.00938 0.41458 -0.01003 0.40764 -0.00768 0.42106 C -0.00742 0.42338 -0.00729 0.42569 -0.00677 0.42778 C -0.00573 0.43218 -0.0043 0.43634 -0.00313 0.44097 C -0.00248 0.44352 -0.00182 0.4463 -0.0013 0.44907 C -0.00091 0.45185 -0.00091 0.45486 -0.00039 0.45741 C 0.00091 0.46296 0.00325 0.46806 0.00429 0.47384 C 0.00638 0.48542 0.00794 0.49722 0.01081 0.50833 C 0.01133 0.51065 0.01211 0.51273 0.01263 0.51505 C 0.01758 0.53472 0.01237 0.51458 0.01536 0.52801 C 0.01693 0.53472 0.01888 0.54097 0.02005 0.54792 C 0.02096 0.55347 0.02161 0.55903 0.02278 0.56435 C 0.02318 0.5662 0.02422 0.56759 0.02461 0.56921 C 0.02578 0.57292 0.02656 0.57685 0.02747 0.58079 C 0.02916 0.59606 0.02695 0.58218 0.03203 0.59884 C 0.03372 0.6044 0.03568 0.61412 0.03672 0.62037 C 0.03711 0.62245 0.03724 0.62477 0.03763 0.62685 C 0.03815 0.62963 0.0388 0.63241 0.03945 0.63519 C 0.0401 0.63727 0.04088 0.63935 0.04127 0.64167 C 0.0431 0.65093 0.04492 0.66019 0.04596 0.66968 C 0.04752 0.6831 0.04622 0.67407 0.04961 0.69097 C 0.05 0.69259 0.05013 0.69444 0.05065 0.69606 C 0.05143 0.69884 0.0526 0.70139 0.05338 0.70417 C 0.05456 0.70856 0.05377 0.71042 0.05612 0.71412 C 0.0595 0.71921 0.06679 0.72523 0.07005 0.72894 C 0.07383 0.7331 0.07747 0.73773 0.08112 0.74213 C 0.08203 0.74329 0.08307 0.74398 0.08398 0.74537 C 0.08489 0.74699 0.08554 0.74907 0.08672 0.75023 C 0.08776 0.75139 0.08919 0.75139 0.09036 0.75208 C 0.09765 0.76157 0.09023 0.75278 0.10156 0.76181 C 0.10247 0.76273 0.10325 0.76435 0.10429 0.76505 C 0.10547 0.76597 0.10794 0.7669 0.10794 0.7669 L 0.10794 0.7669 " pathEditMode="relative" ptsTypes="AAAAAAAAAAAAAAAAAAAAAAAAAAAAAAAAAAAAAAAAAAAAAAAAAAAAAAAAAAAAAAAAAAAAAAAAAAAAAAAAAAAAAAAAA">
                                      <p:cBhvr>
                                        <p:cTn id="151" dur="5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1.11111E-6 L 0.00677 1.11111E-6 C 0.00456 0.00324 0.00221 0.00602 0.00026 0.00972 C -0.00039 0.01111 -0.00013 0.01319 -0.00065 0.01481 C -0.00143 0.01713 -0.00273 0.01898 -0.00338 0.0213 C -0.00547 0.02778 -0.00716 0.03449 -0.00898 0.04097 C -0.01341 0.05648 -0.01341 0.05509 -0.01641 0.07407 C -0.01758 0.08171 -0.01927 0.08912 -0.02005 0.09699 L -0.02292 0.125 C -0.02344 0.13866 -0.02409 0.15255 -0.02474 0.1662 C -0.02513 0.1743 -0.02591 0.18264 -0.02565 0.19074 C -0.02539 0.20023 -0.02448 0.20972 -0.02292 0.21875 C -0.022 0.2243 -0.01966 0.2287 -0.01823 0.23356 C -0.01719 0.2375 -0.01654 0.24143 -0.01549 0.24514 C -0.01406 0.25069 -0.01198 0.25579 -0.01081 0.26157 C -0.01029 0.26505 -0.00989 0.26852 -0.00898 0.27153 C -0.00325 0.29074 -0.00443 0.28171 0.00208 0.29792 C 0.00599 0.30741 0.00938 0.31782 0.01328 0.32755 C 0.01901 0.34167 0.01732 0.33588 0.02344 0.3456 C 0.025 0.34815 0.02643 0.35116 0.028 0.35393 C 0.02917 0.35555 0.0306 0.35694 0.03177 0.3588 C 0.03672 0.36667 0.03763 0.37176 0.04466 0.37685 C 0.04492 0.37708 0.05091 0.38148 0.05208 0.38171 C 0.05482 0.38264 0.05768 0.38287 0.06042 0.38356 C 0.06628 0.38287 0.07227 0.3831 0.078 0.38171 C 0.07995 0.38148 0.08164 0.3794 0.08359 0.37847 C 0.08568 0.37755 0.08789 0.37731 0.09011 0.37685 C 0.09115 0.37616 0.10091 0.36898 0.10208 0.3669 C 0.10886 0.35648 0.09857 0.36273 0.10768 0.3588 C 0.10886 0.35602 0.11042 0.3537 0.11133 0.35046 C 0.11224 0.34745 0.11328 0.34074 0.11328 0.34074 C 0.11263 0.33241 0.11211 0.32407 0.11133 0.31597 C 0.11107 0.31319 0.11107 0.31042 0.11042 0.30764 C 0.10977 0.30486 0.10873 0.30208 0.10768 0.29954 C 0.10534 0.29329 0.10261 0.28796 0.09935 0.2831 C 0.09701 0.2794 0.09453 0.27616 0.09193 0.27315 C 0.07565 0.25509 0.08998 0.26944 0.08177 0.26319 C 0.08047 0.26227 0.07943 0.26065 0.078 0.25995 C 0.07565 0.25903 0.07305 0.2588 0.07057 0.25833 C 0.05768 0.25579 0.05873 0.25648 0.04193 0.25509 C 0.03646 0.25625 0.03242 0.25671 0.02708 0.25995 C 0.02305 0.2625 0.01953 0.26736 0.01602 0.27153 C 0.01537 0.27315 0.01484 0.275 0.01419 0.27639 C 0.01276 0.2794 0.01081 0.28148 0.00951 0.28472 C 0.00859 0.28704 0.00846 0.29028 0.00768 0.29282 C 0.00716 0.29467 0.00638 0.29606 0.00586 0.29792 C 0.00482 0.30046 0.00391 0.30324 0.003 0.30602 C 0.00169 0.31042 0.00052 0.31481 -0.00065 0.31921 C -0.00091 0.32315 -0.00091 0.32708 -0.00156 0.33079 C -0.00221 0.3338 -0.00391 0.33588 -0.00443 0.33912 C -0.00638 0.35255 -0.00729 0.36643 -0.00898 0.38009 C -0.01159 0.40162 -0.01016 0.38264 -0.01172 0.4 C -0.01237 0.40648 -0.01341 0.42037 -0.01367 0.42616 C -0.01406 0.43565 -0.01419 0.44491 -0.01458 0.45417 C -0.0138 0.48264 -0.01406 0.48125 -0.01276 0.5037 C -0.01237 0.5081 -0.01224 0.5125 -0.01172 0.5169 C -0.01133 0.5213 -0.01055 0.52569 -0.00989 0.53009 C -0.00664 0.55139 -0.00312 0.57268 0.00026 0.59421 C 0.00091 0.59792 0.00143 0.60185 0.00208 0.60579 C 0.00274 0.60903 0.00339 0.61227 0.00391 0.61551 C 0.00768 0.63819 0.00495 0.62731 0.00859 0.64028 C 0.00925 0.6463 0.00951 0.65255 0.01042 0.65833 C 0.0112 0.66296 0.01354 0.66782 0.01511 0.67153 C 0.01576 0.67708 0.01641 0.68241 0.01693 0.68796 C 0.01719 0.6912 0.01745 0.69467 0.01784 0.69792 C 0.01836 0.70231 0.02018 0.71319 0.02057 0.71597 C 0.02044 0.7206 0.02057 0.73264 0.01875 0.73912 C 0.01823 0.74074 0.01745 0.74236 0.01693 0.74398 C 0.01563 0.74838 0.01471 0.75301 0.01328 0.75717 C 0.01107 0.76296 0.01133 0.76018 0.01133 0.76551 L 0.01133 0.76551 " pathEditMode="relative" ptsTypes="AAAAAAAAAAAAAAAAAAAAAAAAAAAAAAAAAAAAAAAAAAAAAAAAAAAAAAAAAAAAAAAAAAAAAAA">
                                      <p:cBhvr>
                                        <p:cTn id="156" dur="5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833 L 0.00417 0.00833 C 0.00391 0.01435 0.00378 0.02037 0.00326 0.02639 C 0.00287 0.02963 0.00196 0.03287 0.00144 0.03611 C 0.00091 0.03889 0.00091 0.04167 0.00052 0.04444 C -0.00377 0.07222 0.00131 0.03056 -0.00325 0.07083 L -0.00599 0.09537 L -0.0069 0.1037 C -0.00807 0.12893 -0.00872 0.13356 -0.0069 0.16296 C -0.00677 0.16597 -0.00573 0.16852 -0.00508 0.1713 C -0.00468 0.17292 -0.00468 0.17454 -0.00416 0.17616 C -0.00182 0.18403 0.0017 0.19074 0.00326 0.19907 C 0.00352 0.20093 0.00365 0.20278 0.00417 0.20417 C 0.01276 0.22708 0.00769 0.21227 0.01341 0.22384 C 0.02383 0.24491 0.01107 0.22176 0.02084 0.23704 C 0.02422 0.24236 0.02539 0.2463 0.02917 0.25023 C 0.03073 0.25185 0.03542 0.25301 0.03659 0.25347 C 0.04492 0.25949 0.0375 0.25463 0.04584 0.25833 C 0.04805 0.25949 0.05013 0.26065 0.05235 0.26181 C 0.05508 0.26296 0.05795 0.26389 0.06068 0.26505 L 0.08477 0.26343 C 0.08607 0.26296 0.08659 0.25926 0.08659 0.25671 C 0.08685 0.24699 0.08633 0.23704 0.08568 0.22708 C 0.08464 0.21111 0.08477 0.21806 0.0819 0.20903 C 0.0806 0.20463 0.07982 0.2 0.07826 0.19583 C 0.07604 0.18981 0.07344 0.18287 0.07084 0.17778 C 0.06979 0.17569 0.06823 0.17477 0.06719 0.17292 C 0.06641 0.17153 0.06615 0.16921 0.06524 0.16782 C 0.0642 0.16643 0.06276 0.16597 0.06159 0.16458 C 0.0599 0.16273 0.0586 0.15995 0.0569 0.1581 C 0.05391 0.1544 0.05026 0.15301 0.04675 0.15139 L 0.01433 0.15463 C 0.01276 0.15486 0.0112 0.15556 0.00977 0.15648 C 0.00847 0.15718 0.00729 0.15856 0.00599 0.15972 C 0.00274 0.16227 0.0017 0.16273 -0.00143 0.16458 C -0.00416 0.16898 -0.00703 0.17315 -0.00976 0.17778 C -0.01836 0.19306 -0.00638 0.17616 -0.01614 0.18935 C -0.01666 0.19167 -0.01901 0.20486 -0.01992 0.20741 C -0.02057 0.20949 -0.02174 0.21065 -0.02265 0.21227 C -0.0233 0.21574 -0.02369 0.21898 -0.02448 0.22222 C -0.02617 0.22893 -0.02877 0.23495 -0.03008 0.2419 C -0.03255 0.2544 -0.03411 0.26944 -0.03567 0.2831 C -0.03593 0.29074 -0.03685 0.29838 -0.03659 0.30625 C -0.03502 0.36018 -0.03489 0.36018 -0.0319 0.39167 C -0.03177 0.39421 -0.03099 0.41736 -0.03008 0.42315 C -0.02877 0.43148 -0.02656 0.43935 -0.02552 0.44768 C -0.02422 0.45764 -0.02356 0.46481 -0.02174 0.47407 C -0.02096 0.47847 -0.01979 0.48287 -0.01901 0.48727 C -0.01614 0.5037 -0.01797 0.4956 -0.01614 0.50856 C -0.01276 0.5331 -0.01562 0.50926 -0.01341 0.52847 C -0.01315 0.53657 -0.01289 0.54491 -0.0125 0.55301 C -0.01224 0.5581 -0.01159 0.56296 -0.01159 0.56782 C -0.01159 0.58056 -0.01159 0.59329 -0.0125 0.60579 C -0.01276 0.60995 -0.01445 0.61343 -0.01523 0.61736 C -0.01562 0.61898 -0.01575 0.62083 -0.01614 0.62222 C -0.02096 0.63611 -0.02291 0.65556 -0.03099 0.66343 C -0.03437 0.66667 -0.03802 0.66944 -0.04127 0.67338 C -0.04323 0.67569 -0.04466 0.6794 -0.04674 0.68148 C -0.05104 0.68611 -0.06679 0.70231 -0.07552 0.70787 C -0.07669 0.70856 -0.07786 0.70926 -0.07916 0.70949 C -0.08255 0.71018 -0.08593 0.71065 -0.08932 0.71111 C -0.09856 0.71065 -0.10794 0.71042 -0.11718 0.70949 C -0.11992 0.70926 -0.1263 0.70694 -0.12916 0.70625 C -0.1319 0.70556 -0.13476 0.70532 -0.1375 0.70463 C -0.13932 0.70417 -0.14127 0.7037 -0.1431 0.70301 C -0.15547 0.69792 -0.15377 0.69884 -0.16067 0.69468 C -0.16588 0.69514 -0.17122 0.69491 -0.17643 0.6963 C -0.17747 0.69653 -0.17851 0.69792 -0.17916 0.69954 C -0.18021 0.70208 -0.18047 0.70509 -0.18099 0.70787 C -0.18229 0.7206 -0.18294 0.72315 -0.18099 0.73912 C -0.18021 0.74606 -0.17448 0.75787 -0.17265 0.76227 C -0.17174 0.76435 -0.17135 0.76759 -0.16992 0.76875 C -0.16875 0.76991 -0.16731 0.7706 -0.16627 0.77199 C -0.16302 0.77616 -0.16002 0.78079 -0.15703 0.78518 C -0.15599 0.78681 -0.15521 0.78889 -0.15416 0.79005 C -0.15312 0.79167 -0.15156 0.79213 -0.15052 0.79352 C -0.14948 0.79491 -0.14883 0.79699 -0.14765 0.79838 C -0.14687 0.79931 -0.14583 0.79954 -0.14492 0.8 C -0.14284 0.80116 -0.14062 0.80231 -0.13841 0.80324 C -0.1375 0.8044 -0.13685 0.80648 -0.13567 0.80671 C -0.12278 0.80787 -0.12435 0.8081 -0.11718 0.80162 C -0.11419 0.79398 -0.11666 0.79861 -0.11159 0.79352 C -0.10143 0.7831 -0.11927 0.79977 -0.10416 0.78518 C -0.10169 0.78287 -0.09909 0.78125 -0.09674 0.7787 C -0.08828 0.76921 -0.09218 0.77176 -0.08567 0.76875 C -0.08242 0.76481 -0.07994 0.76134 -0.07643 0.7588 C -0.06601 0.75162 -0.07057 0.75532 -0.07265 0.75718 L -0.07265 0.75718 " pathEditMode="relative" ptsTypes="AAAAAAAAAAAAAAAAAAAAAAAAAAAAAAAAAAAAAAAAAAAAAAAAAAAAAAAAAAAAAAAAAAAAAAAAAAAAAAAAAAAAAAAA">
                                      <p:cBhvr>
                                        <p:cTn id="161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671 L 0.00052 0.00671 C -0.00325 0.00602 -0.0069 0.00509 -0.01068 0.00509 C -0.02005 0.00509 -0.01029 0.00856 -0.02083 0.01319 C -0.02617 0.01551 -0.02331 0.01412 -0.02917 0.01805 C -0.03008 0.02037 -0.03086 0.02268 -0.0319 0.02477 C -0.03333 0.02731 -0.03502 0.02917 -0.03659 0.03125 C -0.0375 0.03241 -0.03854 0.0331 -0.03932 0.03449 C -0.04167 0.03912 -0.04414 0.04398 -0.04583 0.0493 C -0.04739 0.0544 -0.04909 0.05926 -0.05052 0.06412 C -0.05117 0.0669 -0.05156 0.06968 -0.05234 0.07245 C -0.06016 0.10301 -0.05716 0.09444 -0.0625 0.10856 C -0.06484 0.1331 -0.06172 0.10278 -0.06523 0.13009 C -0.06575 0.13333 -0.06575 0.13657 -0.06614 0.14005 C -0.0668 0.14444 -0.06745 0.14861 -0.0681 0.15301 C -0.07161 0.18032 -0.06667 0.14514 -0.06992 0.16782 C -0.07083 0.18449 -0.07187 0.20093 -0.07266 0.21736 C -0.07305 0.22384 -0.07357 0.23055 -0.07357 0.23704 C -0.07357 0.24213 -0.07292 0.24699 -0.07266 0.25185 C -0.06888 0.32315 -0.07305 0.26597 -0.06901 0.30463 C -0.06862 0.30833 -0.06875 0.3125 -0.0681 0.31597 C -0.06523 0.33148 -0.05963 0.34514 -0.05508 0.3588 C -0.05443 0.36111 -0.05377 0.36319 -0.05325 0.36551 C -0.0526 0.36805 -0.05234 0.3713 -0.05143 0.37361 C -0.05039 0.37616 -0.04883 0.37801 -0.04766 0.38032 C -0.03346 0.40926 -0.04544 0.38935 -0.03281 0.40671 C -0.03099 0.40926 -0.0293 0.41227 -0.02734 0.41481 C -0.02591 0.41667 -0.02409 0.41782 -0.02266 0.41968 C -0.02161 0.42106 -0.02096 0.42338 -0.01992 0.42477 C -0.01849 0.42662 -0.0168 0.42801 -0.01523 0.42963 C -0.01172 0.43356 -0.01263 0.4338 -0.00781 0.43634 C -0.00638 0.43704 -0.00482 0.43727 -0.00325 0.43796 C 0.00234 0.43727 0.00794 0.43819 0.01341 0.43634 C 0.01563 0.43542 0.0168 0.43055 0.01901 0.42963 L 0.02266 0.42801 C 0.02357 0.42593 0.02448 0.42361 0.02552 0.42153 C 0.0263 0.41968 0.02761 0.41852 0.02826 0.41643 C 0.02891 0.41458 0.02878 0.41204 0.02917 0.40995 C 0.02969 0.40764 0.03047 0.40555 0.03099 0.40324 C 0.03138 0.40162 0.03164 0.4 0.03203 0.39838 C 0.03164 0.38843 0.03151 0.3787 0.03099 0.36875 C 0.03099 0.36713 0.03047 0.36528 0.03008 0.36389 C 0.02891 0.35926 0.02761 0.35509 0.02643 0.35069 C 0.02344 0.33912 0.02826 0.35278 0.02266 0.34074 C 0.01432 0.32292 0.01953 0.32986 0.01341 0.32268 C 0.01276 0.32106 0.01237 0.31898 0.01159 0.31782 C 0.01133 0.31736 0.00378 0.30694 0.00143 0.30463 C 0.00026 0.30324 -0.00104 0.30231 -0.00234 0.30116 C -0.0069 0.30185 -0.01159 0.30162 -0.01614 0.30301 C -0.01862 0.3037 -0.02331 0.31528 -0.02357 0.31597 C -0.02552 0.32083 -0.02721 0.32616 -0.02917 0.33079 C -0.03034 0.3338 -0.03164 0.33634 -0.03281 0.33912 C -0.03359 0.34074 -0.03424 0.34236 -0.03476 0.34398 C -0.03542 0.34676 -0.03555 0.35 -0.03659 0.35231 C -0.0375 0.3544 -0.03906 0.35555 -0.04023 0.35718 C -0.04792 0.38032 -0.0444 0.3706 -0.05052 0.3868 C -0.05104 0.3912 -0.05143 0.39583 -0.05234 0.4 C -0.05299 0.40301 -0.05456 0.40532 -0.05508 0.40833 C -0.05573 0.41204 -0.05547 0.41597 -0.05599 0.41968 C -0.05638 0.42268 -0.05729 0.42523 -0.05781 0.42801 C -0.0582 0.42963 -0.05859 0.43125 -0.05885 0.43287 C -0.05963 0.43843 -0.06002 0.44213 -0.06068 0.44768 C -0.06081 0.4537 -0.06133 0.475 -0.0625 0.48403 C -0.06419 0.49676 -0.0681 0.52176 -0.0681 0.52176 C -0.07057 0.56134 -0.06706 0.50255 -0.06992 0.56458 C -0.07005 0.56852 -0.07057 0.57222 -0.07083 0.57616 C -0.07122 0.5838 -0.07148 0.59143 -0.07174 0.5993 C -0.07213 0.60787 -0.07239 0.61667 -0.07266 0.62546 C -0.07331 0.6419 -0.0737 0.65718 -0.07552 0.67338 C -0.07578 0.67662 -0.07669 0.67986 -0.07734 0.6831 C -0.0793 0.69398 -0.07956 0.69861 -0.0819 0.70787 C -0.08776 0.73055 -0.08216 0.70856 -0.08659 0.72268 C -0.08763 0.72593 -0.08854 0.72917 -0.08932 0.73264 C -0.08971 0.73403 -0.08984 0.73588 -0.09023 0.7375 C -0.09167 0.74282 -0.09336 0.74954 -0.09583 0.75393 C -0.09661 0.75532 -0.09779 0.75602 -0.09857 0.75718 C -0.09961 0.7588 -0.10026 0.76111 -0.10143 0.76227 C -0.10312 0.76389 -0.10508 0.76435 -0.1069 0.76551 C -0.10885 0.76643 -0.11094 0.7669 -0.1125 0.76875 C -0.11341 0.76991 -0.11432 0.7713 -0.11523 0.77199 C -0.12422 0.77917 -0.13125 0.77616 -0.14219 0.77708 C -0.1487 0.77639 -0.15508 0.77616 -0.16159 0.77523 C -0.16289 0.77523 -0.16419 0.775 -0.16536 0.77361 C -0.16627 0.77268 -0.16654 0.77037 -0.16719 0.76875 C -0.16823 0.76319 -0.1681 0.76227 -0.17083 0.75718 C -0.17109 0.75671 -0.17148 0.75718 -0.17174 0.75718 L -0.17266 0.75718 " pathEditMode="relative" ptsTypes="AAAAAAAAAAAAAAAAAAAAAAAAAAAAAAAAAAAAAAAAAAAAAAAAAAAAAAAAAAAAAAAAAAAAAAAAAAAAAAAAAAAAAAA">
                                      <p:cBhvr>
                                        <p:cTn id="166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8 0.00023 L 0.00508 0.00023 C 0.00156 0.00115 -0.00182 0.00185 -0.00521 0.00347 C -0.00651 0.00393 -0.00768 0.00578 -0.00885 0.00671 C -0.01588 0.0125 -0.01745 0.01273 -0.0237 0.0199 C -0.02682 0.02361 -0.02969 0.02801 -0.03294 0.03148 C -0.03594 0.03449 -0.03932 0.03634 -0.04219 0.03958 C -0.06614 0.06574 -0.07929 0.09352 -0.10234 0.13171 C -0.10469 0.13541 -0.10755 0.13842 -0.10885 0.14328 C -0.11523 0.16574 -0.11159 0.15486 -0.12005 0.17615 C -0.12057 0.17963 -0.12135 0.18287 -0.12187 0.18611 C -0.12291 0.19259 -0.12344 0.1993 -0.12461 0.20578 C -0.12721 0.22037 -0.13034 0.23426 -0.13294 0.24861 C -0.13372 0.25254 -0.13424 0.25625 -0.13476 0.26018 C -0.13763 0.30463 -0.1332 0.24074 -0.13854 0.29305 C -0.13919 0.29907 -0.1388 0.30532 -0.13945 0.31111 C -0.1401 0.31736 -0.1414 0.32315 -0.14219 0.3294 C -0.14297 0.33518 -0.14349 0.34143 -0.14414 0.34745 C -0.14284 0.37477 -0.14179 0.40231 -0.14036 0.42963 C -0.1401 0.43402 -0.13854 0.44421 -0.13763 0.44791 C -0.13581 0.45416 -0.13216 0.46365 -0.12929 0.46921 C -0.12825 0.47106 -0.12357 0.48055 -0.12096 0.4824 C -0.11888 0.48379 -0.11666 0.48449 -0.11445 0.48565 C -0.10729 0.48518 -0.10026 0.48495 -0.0931 0.48402 C -0.09062 0.48379 -0.08815 0.48287 -0.08568 0.4824 L -0.0681 0.47916 C -0.06693 0.47847 -0.06562 0.47801 -0.06445 0.47754 C -0.06289 0.47685 -0.06133 0.47685 -0.05976 0.47569 C -0.05482 0.47245 -0.05325 0.47037 -0.04961 0.46597 C -0.04935 0.46435 -0.04909 0.4625 -0.0487 0.46088 C -0.04818 0.45879 -0.04726 0.45671 -0.04687 0.4544 C -0.04635 0.45185 -0.04622 0.44884 -0.04596 0.44606 C -0.04622 0.42916 -0.04557 0.41203 -0.04687 0.39514 C -0.04713 0.39027 -0.04896 0.38611 -0.05052 0.38194 C -0.05182 0.3787 -0.05286 0.37523 -0.05429 0.37222 C -0.05755 0.36458 -0.06706 0.35509 -0.06901 0.35231 C -0.08034 0.33773 -0.07396 0.34352 -0.08568 0.33264 C -0.09127 0.32754 -0.09674 0.32245 -0.10234 0.31782 C -0.10456 0.31597 -0.10677 0.31481 -0.10885 0.31296 C -0.11666 0.30602 -0.11627 0.3044 -0.1237 0.29977 C -0.12669 0.29768 -0.12995 0.29652 -0.13294 0.29467 C -0.14791 0.28588 -0.12265 0.29884 -0.14596 0.28657 C -0.15143 0.28356 -0.15729 0.2824 -0.16263 0.27824 C -0.16536 0.27615 -0.16797 0.27315 -0.17096 0.27176 C -0.18073 0.26713 -0.19062 0.26365 -0.20052 0.26018 C -0.20325 0.25926 -0.20612 0.25926 -0.20885 0.25856 C -0.21107 0.2581 -0.21328 0.2574 -0.21536 0.25694 L -0.2487 0.25856 C -0.25091 0.25879 -0.25299 0.25972 -0.25521 0.26018 C -0.2595 0.26088 -0.2638 0.26134 -0.26823 0.2618 C -0.26966 0.26227 -0.27122 0.26296 -0.27278 0.26342 C -0.27877 0.26527 -0.29088 0.26759 -0.29505 0.26852 C -0.29935 0.27222 -0.30456 0.27384 -0.30794 0.27986 C -0.30885 0.28148 -0.30976 0.28356 -0.31081 0.28495 C -0.31328 0.28819 -0.31823 0.29236 -0.32096 0.29467 C -0.32213 0.29699 -0.32357 0.29884 -0.32461 0.30139 C -0.32851 0.31041 -0.3319 0.32014 -0.33581 0.3294 L -0.33854 0.33588 C -0.34062 0.34699 -0.33802 0.33356 -0.34219 0.35069 C -0.34271 0.35231 -0.34284 0.35393 -0.34323 0.35555 C -0.34818 0.37916 -0.34062 0.34027 -0.3487 0.38356 C -0.34935 0.39514 -0.35117 0.40671 -0.35052 0.41828 C -0.35026 0.42361 -0.35013 0.42916 -0.34961 0.43472 C -0.34844 0.45069 -0.34922 0.43634 -0.34778 0.44791 C -0.34713 0.45324 -0.347 0.45902 -0.34596 0.46435 C -0.3457 0.46597 -0.34531 0.46759 -0.34505 0.46921 C -0.3444 0.47315 -0.34375 0.47685 -0.34323 0.48078 C -0.34284 0.48356 -0.34284 0.48634 -0.34219 0.48889 C -0.34153 0.49236 -0.3401 0.49537 -0.33945 0.49884 C -0.33828 0.50486 -0.33802 0.51111 -0.33672 0.5169 C -0.33554 0.52176 -0.33203 0.53009 -0.33203 0.53009 C -0.33073 0.5412 -0.33086 0.54583 -0.32747 0.55486 C -0.32669 0.55671 -0.32552 0.5581 -0.32461 0.55972 C -0.32239 0.57592 -0.32513 0.55949 -0.31536 0.58773 C -0.30742 0.61088 -0.31054 0.60208 -0.30612 0.61412 C -0.30495 0.61736 -0.30403 0.62106 -0.30247 0.62384 C -0.30026 0.62777 -0.29752 0.63078 -0.29596 0.63541 C -0.29505 0.63819 -0.2944 0.6412 -0.29323 0.64375 C -0.29153 0.64699 -0.28919 0.64884 -0.28763 0.65185 C -0.27031 0.68495 -0.29193 0.64977 -0.2737 0.67824 C -0.27304 0.68055 -0.27252 0.68264 -0.27187 0.68495 C -0.2707 0.68819 -0.26901 0.69097 -0.26823 0.69467 C -0.26536 0.70694 -0.26719 0.70046 -0.26263 0.71458 C -0.25989 0.73333 -0.26367 0.71018 -0.25989 0.72592 C -0.25937 0.72801 -0.25924 0.73032 -0.25885 0.73264 C -0.25859 0.73981 -0.25833 0.74676 -0.25794 0.75393 C -0.25768 0.75902 -0.25755 0.76389 -0.25703 0.76875 C -0.2569 0.7706 -0.25612 0.77384 -0.25612 0.77384 L -0.25612 0.77384 " pathEditMode="relative" ptsTypes="AAAAAAAAAAAAAAAAAAAAAAAAAAAAAAAAAAAAAAAAAAAAAAAAAAAAAAAAAAAAAAAAAAAAAAAAAAAAAAAAAAAAAAAAA">
                                      <p:cBhvr>
                                        <p:cTn id="171" dur="5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63 -0.00579 L -0.00963 -0.00579 L -0.01705 -0.00093 C -0.01796 -0.00047 -0.01901 4.44444E-6 -0.01992 0.00069 C -0.02369 0.0037 -0.02721 0.0074 -0.03099 0.01064 C -0.03841 0.01666 -0.04661 0.02013 -0.05325 0.0287 C -0.05533 0.03148 -0.05742 0.03425 -0.05976 0.0368 C -0.06523 0.04328 -0.07213 0.0493 -0.07734 0.05671 C -0.08216 0.06342 -0.08658 0.07083 -0.09114 0.078 C -0.09335 0.08148 -0.09583 0.08402 -0.09765 0.08796 C -0.09947 0.09166 -0.10117 0.09583 -0.10325 0.09953 C -0.10559 0.1037 -0.10846 0.10671 -0.11067 0.11088 C -0.12018 0.13055 -0.13072 0.153 -0.1375 0.17685 C -0.14153 0.1912 -0.13697 0.17407 -0.14114 0.1949 C -0.14192 0.19884 -0.14322 0.20254 -0.14401 0.20648 C -0.15234 0.25393 -0.13932 0.1905 -0.14856 0.23449 C -0.14934 0.24652 -0.15078 0.26689 -0.15052 0.27731 C -0.14947 0.30856 -0.14739 0.33981 -0.14583 0.37106 C -0.14518 0.38379 -0.14492 0.38495 -0.14309 0.39745 C -0.14244 0.40138 -0.14192 0.40532 -0.14114 0.40902 C -0.14036 0.41296 -0.13932 0.41666 -0.13841 0.4206 C -0.1375 0.42476 -0.1371 0.42986 -0.13567 0.43356 C -0.13268 0.44143 -0.1276 0.44652 -0.12552 0.45509 C -0.12421 0.45995 -0.12382 0.46597 -0.12174 0.4699 C -0.12044 0.47245 -0.1095 0.4912 -0.10325 0.49305 C -0.09921 0.49421 -0.09518 0.49398 -0.09114 0.49467 C -0.08359 0.4912 -0.08085 0.49074 -0.07356 0.47476 C -0.07239 0.47199 -0.07135 0.46898 -0.06992 0.46666 C -0.06914 0.46527 -0.06783 0.46481 -0.06705 0.46319 C -0.06419 0.4581 -0.06158 0.45231 -0.05872 0.44675 C -0.0582 0.44421 -0.05755 0.4412 -0.0569 0.43865 C -0.05638 0.43634 -0.05559 0.43425 -0.05507 0.43194 C -0.05403 0.42708 -0.05234 0.41713 -0.05234 0.41713 C -0.0526 0.4074 -0.05273 0.39745 -0.05325 0.3875 C -0.05338 0.38541 -0.05351 0.38287 -0.05416 0.38101 C -0.05507 0.378 -0.05677 0.37569 -0.05781 0.37268 C -0.05885 0.37013 -0.0595 0.36713 -0.06067 0.36458 C -0.06224 0.36064 -0.06497 0.3574 -0.06705 0.35463 C -0.07278 0.33958 -0.06497 0.3581 -0.07174 0.34814 C -0.07291 0.34629 -0.0733 0.34328 -0.07447 0.34143 C -0.08346 0.32893 -0.10481 0.31226 -0.11158 0.30694 C -0.11862 0.30138 -0.12565 0.29513 -0.13281 0.2905 C -0.1513 0.27847 -0.15455 0.27523 -0.17356 0.26736 C -0.17604 0.26643 -0.17851 0.2662 -0.18099 0.26574 C -0.18229 0.26458 -0.18333 0.26319 -0.18476 0.2625 C -0.18684 0.26134 -0.18906 0.26134 -0.19114 0.26088 C -0.19635 0.25949 -0.19661 0.25925 -0.20143 0.2574 C -0.20507 0.2581 -0.20885 0.25763 -0.2125 0.25925 C -0.21406 0.25972 -0.21484 0.26296 -0.21614 0.26412 C -0.21796 0.26574 -0.21992 0.2662 -0.22174 0.26736 C -0.22304 0.26967 -0.22434 0.27175 -0.22552 0.27407 C -0.22682 0.27662 -0.22773 0.27986 -0.22916 0.28217 C -0.23294 0.28819 -0.23724 0.29328 -0.24127 0.29861 C -0.24375 0.31226 -0.23932 0.29097 -0.24674 0.3118 C -0.24739 0.31365 -0.25026 0.33194 -0.25052 0.33333 C -0.25078 0.34027 -0.25104 0.34745 -0.25143 0.35463 C -0.25156 0.35787 -0.25234 0.36111 -0.25234 0.36458 C -0.25234 0.38101 -0.2526 0.39768 -0.25143 0.41388 C -0.25039 0.42731 -0.24765 0.44027 -0.24583 0.45347 C -0.2444 0.47615 -0.2444 0.47986 -0.24023 0.50949 C -0.23971 0.51388 -0.23919 0.51828 -0.23841 0.52268 C -0.23763 0.52662 -0.23658 0.53032 -0.23567 0.53402 C -0.23528 0.53958 -0.23541 0.54513 -0.23476 0.55046 C -0.23424 0.55463 -0.23268 0.5581 -0.2319 0.56203 C -0.23112 0.56643 -0.23085 0.57106 -0.23007 0.57523 C -0.22539 0.60069 -0.22708 0.5824 -0.22447 0.60648 C -0.22291 0.62199 -0.21992 0.65254 -0.21992 0.65254 C -0.22018 0.66689 -0.2194 0.68148 -0.22083 0.69537 C -0.22291 0.71527 -0.22799 0.72824 -0.23476 0.74328 C -0.24114 0.7574 -0.23958 0.75486 -0.24492 0.76134 C -0.24583 0.76412 -0.24648 0.76736 -0.24765 0.76944 C -0.2496 0.77291 -0.25364 0.77361 -0.25599 0.77453 C -0.25807 0.77685 -0.26015 0.77963 -0.2625 0.78101 C -0.26406 0.78194 -0.26562 0.78217 -0.26718 0.78263 C -0.2763 0.78564 -0.27434 0.78449 -0.2875 0.78611 C -0.29765 0.78541 -0.30794 0.78541 -0.31809 0.78425 C -0.3194 0.78425 -0.32044 0.78263 -0.32174 0.78263 C -0.32552 0.78263 -0.32916 0.78379 -0.33294 0.78425 C -0.33593 0.78333 -0.33906 0.7824 -0.34218 0.78101 C -0.35 0.77754 -0.34544 0.77777 -0.34856 0.77777 L -0.34674 0.77777 " pathEditMode="relative" ptsTypes="AAAAAAAAAAAAAAAAAAAAAAAAAAAAAAAAAAAAAAAAAAAAAAAAAAAAAAAAAAAAAAAAAAAAAAAAAAAAAAAAA">
                                      <p:cBhvr>
                                        <p:cTn id="176" dur="5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5 0.00277 L -0.00795 0.00277 C -0.01068 0.00972 -0.01328 0.01712 -0.01628 0.02407 C -0.01706 0.02592 -0.01823 0.02731 -0.01901 0.02893 C -0.0237 0.03842 -0.01966 0.0331 -0.02461 0.03888 C -0.03086 0.06111 -0.02774 0.05277 -0.03295 0.06527 C -0.03321 0.06851 -0.03347 0.07175 -0.03386 0.075 C -0.03412 0.07731 -0.03451 0.07939 -0.03477 0.08171 C -0.03594 0.08935 -0.03737 0.09699 -0.03854 0.10462 C -0.03894 0.10787 -0.03907 0.11134 -0.03946 0.11458 C -0.03907 0.14467 -0.0392 0.175 -0.03854 0.20509 C -0.03828 0.21342 -0.03802 0.22175 -0.03659 0.22986 C -0.0336 0.24768 -0.0293 0.26504 -0.02552 0.2824 C -0.02266 0.29583 -0.0181 0.32245 -0.01159 0.3368 C -0.00977 0.34097 -0.00716 0.34421 -0.00521 0.34837 C -0.00378 0.35092 -0.00287 0.35393 -0.00144 0.35648 C 0.00338 0.3655 0.01575 0.38773 0.02174 0.39444 C 0.04817 0.4243 0.00924 0.38101 0.05312 0.42569 C 0.06237 0.43495 0.05716 0.43148 0.06888 0.43541 L 0.09479 0.43055 C 0.09609 0.43032 0.09752 0.43009 0.09856 0.42893 C 0.09948 0.42777 0.09974 0.42546 0.10039 0.42407 C 0.10495 0.41412 0.10586 0.41435 0.10872 0.40416 C 0.10976 0.40069 0.11015 0.39444 0.11054 0.3912 C 0.1108 0.38888 0.1112 0.3868 0.11146 0.38449 C 0.11263 0.36342 0.11289 0.36944 0.11146 0.34837 C 0.11133 0.3449 0.11106 0.34166 0.11054 0.33842 C 0.11002 0.33495 0.10677 0.32615 0.10599 0.32361 C 0.10534 0.32152 0.10481 0.31898 0.10403 0.31712 C 0.10299 0.31412 0.10143 0.3118 0.10039 0.30879 C 0.09896 0.30462 0.0987 0.29907 0.09674 0.2956 C 0.09518 0.29282 0.09349 0.29027 0.09205 0.2875 C 0.08958 0.28263 0.08711 0.27754 0.08463 0.27268 C 0.08372 0.27083 0.08294 0.26898 0.0819 0.26759 C 0.08008 0.26527 0.07812 0.26342 0.0763 0.26111 C 0.06536 0.24675 0.07656 0.25555 0.05312 0.23634 C 0.04518 0.22986 0.03698 0.22361 0.02903 0.21666 C 0.0181 0.20671 0.02955 0.21226 0.01614 0.20509 C -0.003 0.1949 -0.0056 0.19305 -0.02084 0.18865 C -0.02305 0.18796 -0.02526 0.1875 -0.02735 0.18703 L -0.04401 0.18379 L -0.06901 0.18541 C -0.07214 0.18564 -0.07526 0.18634 -0.07826 0.18703 C -0.08607 0.18865 -0.09922 0.19212 -0.10521 0.19351 C -0.10821 0.19513 -0.11146 0.19652 -0.11446 0.19861 C -0.1155 0.1993 -0.11615 0.20092 -0.11719 0.20185 C -0.11901 0.20324 -0.12084 0.20393 -0.12279 0.20509 C -0.1237 0.20625 -0.12461 0.20717 -0.12552 0.20833 C -0.12709 0.21041 -0.12852 0.21296 -0.13021 0.21504 C -0.13164 0.21689 -0.13321 0.21828 -0.13477 0.2199 C -0.13542 0.22152 -0.13594 0.22337 -0.13659 0.22476 C -0.13998 0.23171 -0.14388 0.23726 -0.14688 0.24467 C -0.14792 0.24745 -0.14805 0.25115 -0.1487 0.25439 C -0.14987 0.25995 -0.15117 0.2655 -0.15235 0.27083 C -0.15521 0.34189 -0.15352 0.29212 -0.15521 0.36319 C -0.15573 0.38842 -0.15599 0.41365 -0.15703 0.43888 C -0.15729 0.44606 -0.15821 0.453 -0.15886 0.46018 C -0.15912 0.46296 -0.15925 0.46574 -0.15977 0.46851 C -0.16315 0.48472 -0.16328 0.47523 -0.17084 0.49305 C -0.17188 0.49537 -0.1724 0.49814 -0.1737 0.49976 C -0.175 0.50138 -0.17683 0.50185 -0.17826 0.503 C -0.18021 0.50462 -0.1819 0.50671 -0.18386 0.50787 C -0.18907 0.51111 -0.19427 0.51365 -0.19961 0.5162 C -0.20209 0.51736 -0.21068 0.51898 -0.2125 0.51944 C -0.21446 0.5206 -0.21615 0.52199 -0.2181 0.52268 C -0.22383 0.525 -0.23933 0.52569 -0.24219 0.52615 C -0.25078 0.5243 -0.25951 0.52337 -0.2681 0.52106 C -0.2724 0.5199 -0.27526 0.51712 -0.27917 0.51458 C -0.28594 0.51018 -0.28464 0.5125 -0.29128 0.50462 C -0.29987 0.49444 -0.29258 0.50231 -0.2987 0.49143 C -0.3 0.48912 -0.30183 0.48726 -0.30326 0.48495 C -0.30586 0.48078 -0.32149 0.45208 -0.32279 0.45023 C -0.32422 0.44814 -0.32591 0.44606 -0.32735 0.44375 C -0.33047 0.43888 -0.3336 0.43402 -0.33659 0.42893 C -0.33763 0.42731 -0.33841 0.42546 -0.33946 0.42407 C -0.3405 0.42245 -0.34636 0.4162 -0.34688 0.41574 C -0.35365 0.41018 -0.35782 0.4118 -0.36628 0.41087 L -0.38295 0.4125 C -0.38568 0.41296 -0.38841 0.41365 -0.39128 0.41412 C -0.39558 0.41481 -0.39987 0.41527 -0.40417 0.41574 C -0.40729 0.41759 -0.41068 0.41944 -0.41354 0.42245 C -0.41888 0.428 -0.42409 0.43402 -0.42917 0.4405 C -0.43034 0.44189 -0.43099 0.44398 -0.43203 0.44537 C -0.43282 0.44675 -0.43399 0.44722 -0.43477 0.44861 C -0.43607 0.45092 -0.4392 0.4581 -0.44037 0.4618 C -0.44193 0.46666 -0.44349 0.47152 -0.44492 0.47662 C -0.44545 0.47824 -0.44545 0.48009 -0.44584 0.48171 C -0.44675 0.48449 -0.44779 0.48703 -0.4487 0.48981 C -0.45026 0.49537 -0.45326 0.50625 -0.45326 0.50625 C -0.45365 0.51134 -0.45365 0.5162 -0.45417 0.52106 C -0.45456 0.52407 -0.45586 0.52638 -0.45612 0.52939 C -0.45677 0.53912 -0.45625 0.54907 -0.45703 0.55902 C -0.45782 0.56898 -0.45951 0.5787 -0.46068 0.58865 C -0.46107 0.59143 -0.46133 0.59398 -0.46159 0.59675 C -0.46263 0.62592 -0.46341 0.64814 -0.46341 0.67916 C -0.46341 0.68587 -0.46211 0.73541 -0.46159 0.74652 C -0.46146 0.75 -0.46094 0.75324 -0.46068 0.75648 C -0.46029 0.76087 -0.46003 0.76527 -0.45977 0.76967 C -0.45951 0.78379 -0.4599 0.79837 -0.45886 0.8125 C -0.45873 0.81435 -0.45782 0.80879 -0.45703 0.8074 C -0.45625 0.80648 -0.45521 0.80648 -0.45417 0.80578 C -0.45365 0.80416 -0.45313 0.80231 -0.45235 0.80092 C -0.45091 0.79837 -0.44896 0.79699 -0.44779 0.79444 C -0.44714 0.79305 -0.44727 0.79097 -0.44688 0.78935 C -0.44636 0.78773 -0.44558 0.78611 -0.44492 0.78449 C -0.44597 0.75925 -0.44584 0.76921 -0.44584 0.75486 L -0.44584 0.75486 " pathEditMode="relative" ptsTypes="AAAAAAAAAAAAAAAAAAAAAAAAAAAAAAAAAAAAAAAAAAAAAAAAAAAAAAAAAAAAAAAAAAAAAAAAAAAAAAAAAAAAAAAAAAAAAAAAAAAAAAAAAAA">
                                      <p:cBhvr>
                                        <p:cTn id="181" dur="5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0764 L -0.00091 -0.00764 C -0.00755 -0.0044 -0.07292 0.02269 -0.08425 0.04815 C -0.10586 0.0963 -0.12005 0.15347 -0.13802 0.20625 C -0.11797 0.26806 -0.11172 0.35347 -0.07774 0.39213 C -0.05195 0.42153 -0.00677 0.41921 0.01393 0.37894 C 0.02864 0.35023 -0.00091 0.30023 -0.01849 0.27685 C -0.04922 0.23657 -0.08893 0.22431 -0.12409 0.19792 C -0.17005 0.20903 -0.21628 0.21759 -0.26198 0.23079 C -0.26393 0.23148 -0.26471 0.23611 -0.26576 0.23912 C -0.28971 0.31343 -0.30912 0.39306 -0.33698 0.46296 C -0.39531 0.60903 -0.41979 0.58403 -0.52123 0.63565 C -0.52253 0.63634 -0.5237 0.63681 -0.525 0.63727 C -0.53945 0.66759 -0.5543 0.69722 -0.56849 0.72778 C -0.56914 0.72917 -0.56953 0.73102 -0.5694 0.73287 C -0.56914 0.74097 -0.5707 0.75139 -0.56758 0.75741 C -0.56484 0.76273 -0.55951 0.75903 -0.55547 0.75903 C -0.54818 0.75949 -0.54076 0.75903 -0.53333 0.75903 L -0.53333 0.75903 L -0.5388 0.76088 L -0.54258 0.75741 " pathEditMode="relative" ptsTypes="AAAAAAAAAAAAAAAAAAAAA">
                                      <p:cBhvr>
                                        <p:cTn id="186" dur="5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0763 L 0.00209 0.00763 C -0.00781 0.0081 -0.0177 0.00787 -0.0276 0.00925 C -0.0302 0.00949 -0.03255 0.0118 -0.03502 0.0125 C -0.04049 0.01388 -0.04609 0.01458 -0.05169 0.01574 C -0.05507 0.01851 -0.05833 0.02199 -0.06184 0.02407 C -0.06458 0.02546 -0.06744 0.02476 -0.07018 0.02569 C -0.07408 0.02685 -0.08437 0.03356 -0.08684 0.03541 C -0.0901 0.03796 -0.09296 0.0412 -0.09609 0.04375 C -0.11341 0.05763 -0.10143 0.04328 -0.1276 0.06851 C -0.14492 0.08495 -0.13932 0.08171 -0.15078 0.09814 C -0.15286 0.10092 -0.15533 0.103 -0.15729 0.10625 C -0.15937 0.11018 -0.1707 0.13263 -0.17395 0.14259 C -0.17513 0.14606 -0.17565 0.15023 -0.17669 0.15393 C -0.18007 0.16736 -0.17994 0.16342 -0.1832 0.18032 C -0.18515 0.19074 -0.18515 0.19583 -0.18593 0.20671 C -0.18502 0.22361 -0.18424 0.24074 -0.1832 0.25763 C -0.18294 0.26041 -0.18281 0.26342 -0.18229 0.26597 C -0.1819 0.26782 -0.18099 0.26921 -0.18033 0.27083 C -0.18007 0.27245 -0.18007 0.27453 -0.17942 0.27592 C -0.17382 0.29004 -0.17747 0.27592 -0.17395 0.28726 C -0.17239 0.29236 -0.17096 0.29976 -0.16835 0.30393 C -0.1595 0.31759 -0.15794 0.32083 -0.14791 0.32523 C -0.14674 0.32569 -0.14557 0.32662 -0.14427 0.32685 C -0.13281 0.32893 -0.11002 0.33171 -0.11002 0.33171 C -0.09114 0.33078 -0.08268 0.3324 -0.06653 0.32685 C -0.05703 0.32361 -0.06302 0.325 -0.05625 0.32037 C -0.05364 0.31851 -0.04791 0.31527 -0.04791 0.31527 C -0.047 0.31203 -0.04505 0.30625 -0.04518 0.30208 C -0.04544 0.29166 -0.04557 0.28101 -0.047 0.27083 C -0.04882 0.25833 -0.05143 0.2574 -0.05533 0.24953 C -0.05911 0.24189 -0.05859 0.24097 -0.06276 0.23472 C -0.06549 0.23055 -0.06849 0.22731 -0.07109 0.22314 C -0.07395 0.21875 -0.07656 0.21412 -0.07942 0.20995 C -0.08268 0.20532 -0.08997 0.19699 -0.09335 0.19351 C -0.10416 0.18263 -0.11588 0.17083 -0.1276 0.16226 C -0.13099 0.15972 -0.1345 0.1581 -0.13776 0.15578 C -0.14895 0.14745 -0.14648 0.14675 -0.1582 0.14259 C -0.15937 0.14212 -0.175 0.13935 -0.17578 0.13912 C -0.18502 0.14097 -0.1944 0.14097 -0.20351 0.14421 C -0.21744 0.14884 -0.24974 0.16597 -0.26458 0.17546 C -0.26809 0.17777 -0.27135 0.18148 -0.27487 0.18356 C -0.27903 0.18634 -0.28359 0.18726 -0.28776 0.19027 C -0.2914 0.19282 -0.2944 0.19768 -0.29791 0.20023 C -0.30833 0.2074 -0.31914 0.21226 -0.32942 0.2199 C -0.33645 0.225 -0.34309 0.23171 -0.34987 0.23796 C -0.35325 0.2412 -0.3569 0.24398 -0.36002 0.24791 C -0.36914 0.25949 -0.36419 0.2537 -0.37487 0.26435 C -0.37643 0.26759 -0.37773 0.27106 -0.37942 0.2743 C -0.38085 0.27662 -0.38281 0.27824 -0.38411 0.28078 C -0.38502 0.28263 -0.38515 0.28541 -0.38593 0.28726 C -0.38697 0.29027 -0.38867 0.29259 -0.38958 0.2956 C -0.39231 0.3037 -0.397 0.32037 -0.397 0.32037 C -0.39739 0.32314 -0.39752 0.32592 -0.39791 0.32847 C -0.40273 0.3537 -0.39648 0.31064 -0.40169 0.3449 C -0.40286 0.35277 -0.40507 0.37268 -0.40533 0.37962 C -0.4095 0.46319 -0.40599 0.40995 -0.41002 0.4537 C -0.41106 0.46412 -0.41184 0.48148 -0.41367 0.48981 C -0.41432 0.49259 -0.41484 0.49537 -0.41562 0.49814 C -0.41601 0.49976 -0.41692 0.50138 -0.41744 0.503 C -0.41809 0.50509 -0.41862 0.5074 -0.41927 0.50972 C -0.4207 0.51412 -0.42239 0.51828 -0.42395 0.52268 C -0.4246 0.525 -0.42487 0.52754 -0.42578 0.52939 C -0.42708 0.5324 -0.42864 0.53518 -0.43033 0.5375 C -0.43151 0.53912 -0.43294 0.53981 -0.43411 0.54097 C -0.43567 0.54236 -0.43724 0.54398 -0.43867 0.54583 C -0.45182 0.56203 -0.4302 0.5405 -0.45625 0.56226 C -0.45729 0.56319 -0.45807 0.56481 -0.45911 0.5655 C -0.46145 0.56759 -0.46835 0.57268 -0.47109 0.57384 C -0.47356 0.57476 -0.47604 0.575 -0.47851 0.57546 C -0.48072 0.57662 -0.48281 0.578 -0.48502 0.5787 C -0.48763 0.57962 -0.50338 0.58449 -0.50911 0.58541 C -0.51835 0.58657 -0.5276 0.5875 -0.53684 0.58865 L -0.56184 0.58541 C -0.56914 0.58425 -0.56536 0.58402 -0.57109 0.58194 C -0.5733 0.58125 -0.57539 0.58101 -0.5776 0.58032 C -0.58216 0.58101 -0.58893 0.58009 -0.59335 0.58541 C -0.59661 0.58935 -0.60026 0.59282 -0.6026 0.59861 C -0.60572 0.60625 -0.60976 0.61273 -0.61184 0.62152 C -0.61692 0.64328 -0.61549 0.63449 -0.61744 0.64791 C -0.61705 0.65717 -0.61588 0.66666 -0.61653 0.67592 C -0.61666 0.67777 -0.61914 0.67731 -0.61927 0.67916 C -0.61979 0.68518 -0.61862 0.6912 -0.61835 0.69722 C -0.61862 0.70763 -0.61849 0.71828 -0.61927 0.72847 C -0.62122 0.7537 -0.62122 0.71504 -0.622 0.73842 C -0.62226 0.7449 -0.622 0.75162 -0.622 0.7581 L -0.62291 0.75995 " pathEditMode="relative" ptsTypes="AAAAAAAAAAAAAAAAAAAAAAAAAAAAAAAAAAAAAAAAAAAAAAAAAAAAAAAAAAAAAAAAAAAAAAAAAAAAAAAAAAAAAAA">
                                      <p:cBhvr>
                                        <p:cTn id="191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9" grpId="0" animBg="1"/>
      <p:bldP spid="89" grpId="0" animBg="1"/>
      <p:bldP spid="41" grpId="0" animBg="1"/>
      <p:bldP spid="65" grpId="0" animBg="1"/>
      <p:bldP spid="87" grpId="0" animBg="1"/>
      <p:bldP spid="43" grpId="0" animBg="1"/>
      <p:bldP spid="63" grpId="0" animBg="1"/>
      <p:bldP spid="93" grpId="0" animBg="1"/>
      <p:bldP spid="91" grpId="0" animBg="1"/>
      <p:bldP spid="61" grpId="0" animBg="1"/>
      <p:bldP spid="95" grpId="0" animBg="1"/>
      <p:bldP spid="45" grpId="0" animBg="1"/>
      <p:bldP spid="59" grpId="0" animBg="1"/>
      <p:bldP spid="97" grpId="0" animBg="1"/>
      <p:bldP spid="47" grpId="0" animBg="1"/>
      <p:bldP spid="57" grpId="0" animBg="1"/>
      <p:bldP spid="105" grpId="0" animBg="1"/>
      <p:bldP spid="49" grpId="0" animBg="1"/>
      <p:bldP spid="35" grpId="0" animBg="1"/>
      <p:bldP spid="103" grpId="0" animBg="1"/>
      <p:bldP spid="51" grpId="0" animBg="1"/>
      <p:bldP spid="37" grpId="0" animBg="1"/>
      <p:bldP spid="101" grpId="0" animBg="1"/>
      <p:bldP spid="53" grpId="0" animBg="1"/>
      <p:bldP spid="39" grpId="0" animBg="1"/>
      <p:bldP spid="107" grpId="0" animBg="1"/>
      <p:bldP spid="40" grpId="0" animBg="1"/>
      <p:bldP spid="44" grpId="0" animBg="1"/>
      <p:bldP spid="46" grpId="0" animBg="1"/>
      <p:bldP spid="48" grpId="0" animBg="1"/>
      <p:bldP spid="50" grpId="0" animBg="1"/>
      <p:bldP spid="52" grpId="0" animBg="1"/>
      <p:bldP spid="54" grpId="0" animBg="1"/>
      <p:bldP spid="56" grpId="0" animBg="1"/>
      <p:bldP spid="58" grpId="0" animBg="1"/>
      <p:bldP spid="60" grpId="0" animBg="1"/>
      <p:bldP spid="62" grpId="0" animBg="1"/>
      <p:bldP spid="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446A6BD-B9D2-4FE7-8BA3-D10E715A210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5353954C-E09E-43F7-9DE2-68BC7A017D21}"/>
              </a:ext>
            </a:extLst>
          </p:cNvPr>
          <p:cNvSpPr txBox="1"/>
          <p:nvPr/>
        </p:nvSpPr>
        <p:spPr>
          <a:xfrm>
            <a:off x="358755" y="46428"/>
            <a:ext cx="11522164" cy="16578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1773607-C96B-4014-ABCF-D2B9B0349FDB}"/>
              </a:ext>
            </a:extLst>
          </p:cNvPr>
          <p:cNvSpPr txBox="1"/>
          <p:nvPr/>
        </p:nvSpPr>
        <p:spPr>
          <a:xfrm>
            <a:off x="334918" y="3441618"/>
            <a:ext cx="11522164" cy="126477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71028A2-4BF2-483C-B5F2-1C0DE075C2D2}"/>
              </a:ext>
            </a:extLst>
          </p:cNvPr>
          <p:cNvSpPr txBox="1"/>
          <p:nvPr/>
        </p:nvSpPr>
        <p:spPr>
          <a:xfrm>
            <a:off x="4592401" y="3444791"/>
            <a:ext cx="2956845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ΣΗΜΕΡΑ ΕΙΝΑΙ………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228AAAF-DF90-485F-BCC9-F6CFF8137747}"/>
              </a:ext>
            </a:extLst>
          </p:cNvPr>
          <p:cNvSpPr txBox="1"/>
          <p:nvPr/>
        </p:nvSpPr>
        <p:spPr>
          <a:xfrm>
            <a:off x="10500188" y="3907212"/>
            <a:ext cx="938780" cy="338554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5D7459C7-85A4-4245-B2DD-8C6BD200E7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1488" y="5065322"/>
            <a:ext cx="857948" cy="112075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BD060DD7-E6F6-4FCE-9EFA-351431DC50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0338" y="5115426"/>
            <a:ext cx="857948" cy="112616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027FE1D8-FEDA-48AC-BCC4-76210F3B76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2267" y="5233278"/>
            <a:ext cx="864703" cy="112616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F96271A8-F157-4206-9697-106169BB9B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3782" y="5233278"/>
            <a:ext cx="843221" cy="109784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1846D85C-16A7-4EA5-9C69-90E63170B5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4478" y="5167783"/>
            <a:ext cx="857948" cy="113542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C11C3079-1D8B-4B61-A07D-D2B397E3432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7425" y="5100114"/>
            <a:ext cx="845898" cy="112616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C411E515-3B06-490A-9C2E-DF577783FA4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4259" y="5100114"/>
            <a:ext cx="843240" cy="1116952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="" xmlns:a16="http://schemas.microsoft.com/office/drawing/2014/main" id="{39904368-3CB5-4F91-A36B-47D75E5DC1D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462" y="1931065"/>
            <a:ext cx="1028344" cy="11015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D9D3B5A-48C1-456E-9551-FB21BF7EADA2}"/>
              </a:ext>
            </a:extLst>
          </p:cNvPr>
          <p:cNvSpPr txBox="1"/>
          <p:nvPr/>
        </p:nvSpPr>
        <p:spPr>
          <a:xfrm>
            <a:off x="566104" y="169462"/>
            <a:ext cx="816123" cy="369332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1937F1C1-AFF8-403A-BE44-028A6ABE664D}"/>
              </a:ext>
            </a:extLst>
          </p:cNvPr>
          <p:cNvSpPr txBox="1"/>
          <p:nvPr/>
        </p:nvSpPr>
        <p:spPr>
          <a:xfrm>
            <a:off x="10701971" y="194763"/>
            <a:ext cx="816122" cy="369332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1352A3E6-04FC-49DF-B51E-3B16D755EAA3}"/>
              </a:ext>
            </a:extLst>
          </p:cNvPr>
          <p:cNvSpPr txBox="1"/>
          <p:nvPr/>
        </p:nvSpPr>
        <p:spPr>
          <a:xfrm>
            <a:off x="9684065" y="659136"/>
            <a:ext cx="816123" cy="369332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247DEEA-41F3-4BBA-BFFE-6C7FF5F0BC97}"/>
              </a:ext>
            </a:extLst>
          </p:cNvPr>
          <p:cNvSpPr txBox="1"/>
          <p:nvPr/>
        </p:nvSpPr>
        <p:spPr>
          <a:xfrm>
            <a:off x="1616281" y="165613"/>
            <a:ext cx="816122" cy="369332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21476CA-7542-400C-AE5A-BF79746CE8D1}"/>
              </a:ext>
            </a:extLst>
          </p:cNvPr>
          <p:cNvSpPr txBox="1"/>
          <p:nvPr/>
        </p:nvSpPr>
        <p:spPr>
          <a:xfrm>
            <a:off x="566104" y="690704"/>
            <a:ext cx="827701" cy="369332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18FC7308-6088-4598-A0B4-CD87B2CCA49F}"/>
              </a:ext>
            </a:extLst>
          </p:cNvPr>
          <p:cNvSpPr txBox="1"/>
          <p:nvPr/>
        </p:nvSpPr>
        <p:spPr>
          <a:xfrm>
            <a:off x="10737420" y="681320"/>
            <a:ext cx="816123" cy="369332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59CCDE7-0FD8-4884-9C3E-559B445025F4}"/>
              </a:ext>
            </a:extLst>
          </p:cNvPr>
          <p:cNvSpPr txBox="1"/>
          <p:nvPr/>
        </p:nvSpPr>
        <p:spPr>
          <a:xfrm>
            <a:off x="2601942" y="168127"/>
            <a:ext cx="815420" cy="369332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88C7CD55-1EE6-469B-B135-67D9D6485AA2}"/>
              </a:ext>
            </a:extLst>
          </p:cNvPr>
          <p:cNvSpPr txBox="1"/>
          <p:nvPr/>
        </p:nvSpPr>
        <p:spPr>
          <a:xfrm>
            <a:off x="579673" y="1168015"/>
            <a:ext cx="816122" cy="369332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4C1E2408-6C20-4C66-8A49-F7E8AC4F9EBE}"/>
              </a:ext>
            </a:extLst>
          </p:cNvPr>
          <p:cNvSpPr txBox="1"/>
          <p:nvPr/>
        </p:nvSpPr>
        <p:spPr>
          <a:xfrm>
            <a:off x="1616280" y="681320"/>
            <a:ext cx="816123" cy="369332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6EF9E5D-460E-4E78-9553-7B875A8AD032}"/>
              </a:ext>
            </a:extLst>
          </p:cNvPr>
          <p:cNvSpPr txBox="1"/>
          <p:nvPr/>
        </p:nvSpPr>
        <p:spPr>
          <a:xfrm>
            <a:off x="3591409" y="165613"/>
            <a:ext cx="815420" cy="369332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BE7513A1-D56D-47DF-9181-B92962C2DE4C}"/>
              </a:ext>
            </a:extLst>
          </p:cNvPr>
          <p:cNvSpPr txBox="1"/>
          <p:nvPr/>
        </p:nvSpPr>
        <p:spPr>
          <a:xfrm>
            <a:off x="2622307" y="670357"/>
            <a:ext cx="816123" cy="369332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6D65C410-0195-49E5-AD30-967CF178D174}"/>
              </a:ext>
            </a:extLst>
          </p:cNvPr>
          <p:cNvSpPr txBox="1"/>
          <p:nvPr/>
        </p:nvSpPr>
        <p:spPr>
          <a:xfrm>
            <a:off x="1604659" y="1185965"/>
            <a:ext cx="816122" cy="369332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38EA766-0E03-4999-BFF5-A11B6D574F26}"/>
              </a:ext>
            </a:extLst>
          </p:cNvPr>
          <p:cNvSpPr txBox="1"/>
          <p:nvPr/>
        </p:nvSpPr>
        <p:spPr>
          <a:xfrm>
            <a:off x="4592401" y="181927"/>
            <a:ext cx="813452" cy="369332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30D3C13B-FA81-47A8-8A48-D9B19CD7E77F}"/>
              </a:ext>
            </a:extLst>
          </p:cNvPr>
          <p:cNvSpPr txBox="1"/>
          <p:nvPr/>
        </p:nvSpPr>
        <p:spPr>
          <a:xfrm>
            <a:off x="3613535" y="664380"/>
            <a:ext cx="816122" cy="369332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35B9DD1B-2371-4594-B442-EC74885E1CDA}"/>
              </a:ext>
            </a:extLst>
          </p:cNvPr>
          <p:cNvSpPr txBox="1"/>
          <p:nvPr/>
        </p:nvSpPr>
        <p:spPr>
          <a:xfrm>
            <a:off x="2629645" y="1212533"/>
            <a:ext cx="816122" cy="369332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BABA03EE-40AC-491A-93A2-E3032971D63A}"/>
              </a:ext>
            </a:extLst>
          </p:cNvPr>
          <p:cNvSpPr txBox="1"/>
          <p:nvPr/>
        </p:nvSpPr>
        <p:spPr>
          <a:xfrm>
            <a:off x="5647471" y="181147"/>
            <a:ext cx="816122" cy="369332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139664B1-B7C8-44E1-96B7-71465757DF1F}"/>
              </a:ext>
            </a:extLst>
          </p:cNvPr>
          <p:cNvSpPr txBox="1"/>
          <p:nvPr/>
        </p:nvSpPr>
        <p:spPr>
          <a:xfrm>
            <a:off x="4617115" y="673894"/>
            <a:ext cx="816122" cy="369332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E9B0384C-F079-4D9F-BAC9-28990A2EE7A7}"/>
              </a:ext>
            </a:extLst>
          </p:cNvPr>
          <p:cNvSpPr txBox="1"/>
          <p:nvPr/>
        </p:nvSpPr>
        <p:spPr>
          <a:xfrm>
            <a:off x="3609531" y="1234179"/>
            <a:ext cx="816122" cy="369332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61884056-89F1-4AB8-A477-1C1C029E509F}"/>
              </a:ext>
            </a:extLst>
          </p:cNvPr>
          <p:cNvSpPr txBox="1"/>
          <p:nvPr/>
        </p:nvSpPr>
        <p:spPr>
          <a:xfrm>
            <a:off x="6646495" y="181147"/>
            <a:ext cx="816122" cy="369332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37C8011B-585C-4AFC-AC1A-7FFC85FA611A}"/>
              </a:ext>
            </a:extLst>
          </p:cNvPr>
          <p:cNvSpPr txBox="1"/>
          <p:nvPr/>
        </p:nvSpPr>
        <p:spPr>
          <a:xfrm>
            <a:off x="5655677" y="706899"/>
            <a:ext cx="816122" cy="369332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1DC53FAD-DB01-4BF0-AAC3-CD3FD4B4355C}"/>
              </a:ext>
            </a:extLst>
          </p:cNvPr>
          <p:cNvSpPr txBox="1"/>
          <p:nvPr/>
        </p:nvSpPr>
        <p:spPr>
          <a:xfrm>
            <a:off x="4638896" y="1212533"/>
            <a:ext cx="816122" cy="369332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9139CAF1-E02E-4DD6-ADE1-3CA0B349E098}"/>
              </a:ext>
            </a:extLst>
          </p:cNvPr>
          <p:cNvSpPr txBox="1"/>
          <p:nvPr/>
        </p:nvSpPr>
        <p:spPr>
          <a:xfrm>
            <a:off x="7645519" y="165613"/>
            <a:ext cx="816122" cy="369332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2D5F59FE-BF76-492F-B97D-5BA372429901}"/>
              </a:ext>
            </a:extLst>
          </p:cNvPr>
          <p:cNvSpPr txBox="1"/>
          <p:nvPr/>
        </p:nvSpPr>
        <p:spPr>
          <a:xfrm>
            <a:off x="6661704" y="673894"/>
            <a:ext cx="816122" cy="369332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142E74D0-BFA3-4A9E-9F45-366953AA9899}"/>
              </a:ext>
            </a:extLst>
          </p:cNvPr>
          <p:cNvSpPr txBox="1"/>
          <p:nvPr/>
        </p:nvSpPr>
        <p:spPr>
          <a:xfrm>
            <a:off x="5655677" y="1224969"/>
            <a:ext cx="816122" cy="369332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8147227B-53B2-482D-AA0F-11DF21E90584}"/>
              </a:ext>
            </a:extLst>
          </p:cNvPr>
          <p:cNvSpPr txBox="1"/>
          <p:nvPr/>
        </p:nvSpPr>
        <p:spPr>
          <a:xfrm>
            <a:off x="8616027" y="181147"/>
            <a:ext cx="816122" cy="369332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F88B7E4A-E800-4BDF-A03B-07C4341C79D5}"/>
              </a:ext>
            </a:extLst>
          </p:cNvPr>
          <p:cNvSpPr txBox="1"/>
          <p:nvPr/>
        </p:nvSpPr>
        <p:spPr>
          <a:xfrm>
            <a:off x="7667731" y="690704"/>
            <a:ext cx="816122" cy="369332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247F1FAC-5400-4B17-A6BE-B8926BD8A945}"/>
              </a:ext>
            </a:extLst>
          </p:cNvPr>
          <p:cNvSpPr txBox="1"/>
          <p:nvPr/>
        </p:nvSpPr>
        <p:spPr>
          <a:xfrm>
            <a:off x="6661704" y="1212022"/>
            <a:ext cx="816122" cy="369332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956812B2-068A-4022-8743-441636D4F411}"/>
              </a:ext>
            </a:extLst>
          </p:cNvPr>
          <p:cNvSpPr txBox="1"/>
          <p:nvPr/>
        </p:nvSpPr>
        <p:spPr>
          <a:xfrm>
            <a:off x="9661309" y="175332"/>
            <a:ext cx="816122" cy="369332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9F1904B7-250E-46BD-976B-B5128C562A9B}"/>
              </a:ext>
            </a:extLst>
          </p:cNvPr>
          <p:cNvSpPr txBox="1"/>
          <p:nvPr/>
        </p:nvSpPr>
        <p:spPr>
          <a:xfrm>
            <a:off x="8630711" y="659136"/>
            <a:ext cx="816122" cy="369332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15C18AB5-10CF-4655-A02E-15638BE49D56}"/>
              </a:ext>
            </a:extLst>
          </p:cNvPr>
          <p:cNvSpPr txBox="1"/>
          <p:nvPr/>
        </p:nvSpPr>
        <p:spPr>
          <a:xfrm>
            <a:off x="7667731" y="1221414"/>
            <a:ext cx="816122" cy="369332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2B05085A-2574-4134-B779-E25BC51602F4}"/>
              </a:ext>
            </a:extLst>
          </p:cNvPr>
          <p:cNvSpPr txBox="1"/>
          <p:nvPr/>
        </p:nvSpPr>
        <p:spPr>
          <a:xfrm>
            <a:off x="8667741" y="1217992"/>
            <a:ext cx="816122" cy="369332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6CE7E8D-1571-4633-8AB1-32D1870ED21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1765" y="1975583"/>
            <a:ext cx="1122555" cy="10723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F241508-790F-4C36-BA0E-65B4AF52B0A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7734" y="1975583"/>
            <a:ext cx="1134066" cy="105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189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0.0037 L -0.00443 0.0037 L 0.04271 0.00185 C 0.04583 0.00185 0.04896 0.00115 0.05195 0.00023 C 0.053 3.7037E-6 0.05378 -0.0007 0.05469 -0.00139 C 0.05599 -0.00348 0.05703 -0.00602 0.05846 -0.00787 C 0.06016 -0.01042 0.06406 -0.01459 0.06406 -0.01459 C 0.06563 -0.01899 0.06615 -0.02084 0.06862 -0.02431 C 0.07188 -0.02894 0.07878 -0.0375 0.07878 -0.0375 C 0.08216 -0.04653 0.07865 -0.03982 0.08529 -0.04422 C 0.08633 -0.04491 0.08698 -0.04676 0.08802 -0.04746 C 0.08958 -0.04838 0.09115 -0.04861 0.09271 -0.04908 C 0.09701 -0.05024 0.1013 -0.05139 0.1056 -0.05232 C 0.10638 -0.05371 0.11523 -0.07292 0.1168 -0.07385 L 0.11953 -0.07547 C 0.12018 -0.07755 0.12083 -0.07986 0.12135 -0.08195 C 0.12266 -0.0875 0.12318 -0.09352 0.12513 -0.09838 C 0.12591 -0.10047 0.12695 -0.10186 0.12787 -0.10348 C 0.12813 -0.10625 0.12826 -0.10903 0.12878 -0.11158 C 0.12943 -0.11459 0.13073 -0.11713 0.13151 -0.11991 C 0.13255 -0.12315 0.13359 -0.12639 0.13438 -0.12986 C 0.13477 -0.13195 0.1349 -0.13426 0.13529 -0.13635 C 0.13555 -0.13797 0.13594 -0.13959 0.1362 -0.14121 C 0.13789 -0.15973 0.13724 -0.15186 0.13893 -0.18079 C 0.1405 -0.20649 0.13906 -0.19051 0.14089 -0.2088 C 0.13958 -0.24005 0.14063 -0.22547 0.13802 -0.25324 C 0.13776 -0.25649 0.13802 -0.26019 0.13711 -0.2632 C 0.13516 -0.27037 0.13333 -0.27593 0.13255 -0.28449 C 0.13216 -0.28774 0.13216 -0.29121 0.13151 -0.29445 C 0.13073 -0.29931 0.1293 -0.30162 0.12787 -0.30602 C 0.1263 -0.31088 0.12474 -0.31574 0.12318 -0.32084 C 0.12292 -0.32292 0.12279 -0.32524 0.12227 -0.32732 C 0.12188 -0.32917 0.12109 -0.33079 0.12044 -0.33218 C 0.11315 -0.34977 0.12083 -0.33056 0.1112 -0.35047 C 0.10885 -0.3551 0.10703 -0.36042 0.10469 -0.36528 C 0.09883 -0.37755 0.10339 -0.36736 0.09831 -0.375 C 0.09688 -0.37709 0.09596 -0.37986 0.09453 -0.38172 C 0.09349 -0.38311 0.09206 -0.38357 0.09089 -0.38496 C 0.08958 -0.38635 0.08841 -0.38843 0.08711 -0.38982 C 0.08542 -0.3919 0.08333 -0.39306 0.08164 -0.39491 C 0.08021 -0.3963 0.07943 -0.39908 0.07787 -0.39977 C 0.07396 -0.40186 0.06979 -0.40186 0.06589 -0.40301 C 0.04961 -0.40787 0.07591 -0.40093 0.05469 -0.40625 L 0.03711 -0.39977 C 0.03594 -0.39931 0.03451 -0.39931 0.03346 -0.39815 C 0.03203 -0.39653 0.03112 -0.39352 0.02982 -0.39144 C 0.02682 -0.38704 0.02669 -0.38959 0.02422 -0.38334 C 0.02344 -0.38125 0.02292 -0.37894 0.0224 -0.37662 C 0.02266 -0.36621 0.02292 -0.35579 0.02331 -0.34537 C 0.02357 -0.33774 0.02318 -0.32986 0.02422 -0.32246 C 0.02539 -0.31297 0.03112 -0.30255 0.03346 -0.29445 C 0.03412 -0.29213 0.03477 -0.29005 0.03529 -0.28774 C 0.03568 -0.28635 0.03581 -0.28449 0.0362 -0.28287 C 0.03893 -0.27408 0.04232 -0.26829 0.04544 -0.25973 C 0.04609 -0.25811 0.04662 -0.25625 0.0474 -0.25486 C 0.05026 -0.24977 0.05352 -0.24491 0.05664 -0.24005 C 0.0582 -0.23125 0.05651 -0.2375 0.06211 -0.22848 C 0.06927 -0.21736 0.06237 -0.2257 0.06953 -0.21875 C 0.07175 -0.21667 0.07383 -0.21412 0.07604 -0.21204 C 0.07721 -0.21088 0.07839 -0.20949 0.07969 -0.2088 C 0.08333 -0.20672 0.08711 -0.20486 0.09089 -0.20394 C 0.09792 -0.20186 0.09453 -0.20278 0.10104 -0.20047 C 0.10352 -0.20116 0.10599 -0.20116 0.10846 -0.20232 C 0.10977 -0.20278 0.11081 -0.20463 0.11211 -0.20556 C 0.11458 -0.20741 0.11719 -0.20834 0.11953 -0.21042 C 0.12096 -0.21158 0.12201 -0.21366 0.12318 -0.21528 C 0.12422 -0.2169 0.12513 -0.21852 0.12604 -0.22037 C 0.12839 -0.22524 0.13034 -0.22917 0.13151 -0.23519 C 0.13438 -0.24908 0.13464 -0.25371 0.1362 -0.26806 C 0.13555 -0.27408 0.13529 -0.28033 0.13438 -0.28611 C 0.13372 -0.29028 0.1306 -0.30348 0.12878 -0.30926 C 0.12826 -0.31088 0.12747 -0.3125 0.12695 -0.31412 C 0.1263 -0.31621 0.12604 -0.31899 0.12513 -0.32084 C 0.12383 -0.32292 0.12188 -0.32385 0.12044 -0.3257 C 0.11367 -0.33473 0.11576 -0.33496 0.10938 -0.34051 C 0.10716 -0.3426 0.10521 -0.34213 0.10287 -0.34375 C 0.10156 -0.34468 0.10039 -0.3463 0.09922 -0.34699 C 0.09349 -0.35116 0.09336 -0.35047 0.08711 -0.35209 C 0.07513 -0.35093 0.06302 -0.3507 0.05104 -0.34885 C 0.04909 -0.34838 0.04544 -0.34537 0.04544 -0.34537 C 0.04453 -0.34445 0.04375 -0.34306 0.04271 -0.34213 C 0.0418 -0.34144 0.04076 -0.34144 0.03997 -0.34051 C 0.03802 -0.33866 0.03438 -0.33403 0.03438 -0.33403 C 0.03203 -0.3213 0.03581 -0.33681 0.02982 -0.32732 C 0.02813 -0.32477 0.02734 -0.32084 0.02604 -0.31736 C 0.02539 -0.31574 0.02513 -0.31366 0.02422 -0.3125 C 0.02031 -0.30787 0.02227 -0.31065 0.01862 -0.3044 C 0.01654 -0.2926 0.01979 -0.30625 0.01406 -0.29607 C 0.01328 -0.29491 0.01354 -0.29283 0.01315 -0.29121 C 0.0082 -0.27084 0.01406 -0.29607 0.00938 -0.27963 C 0.00898 -0.27801 0.00872 -0.27639 0.00846 -0.27477 C 0.00912 -0.27037 0.01016 -0.26598 0.01029 -0.26158 C 0.01042 -0.25926 0.00977 -0.25718 0.00938 -0.25486 C 0.00833 -0.24815 0.00885 -0.25047 0.00573 -0.24491 C 0.00534 -0.24236 0.00521 -0.23959 0.00482 -0.23681 C 0.00378 -0.2294 0.00378 -0.23426 0.00378 -0.2301 L 0.00378 -0.22848 " pathEditMode="relative" ptsTypes="AAAAAAAAAAAAAA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1505 L -0.00156 -0.01505 C 0.00118 -0.01181 0.00391 -0.0081 0.00677 -0.00509 C 0.00756 -0.00417 0.0086 -0.00417 0.00951 -0.00347 C 0.01107 -0.00208 0.01263 -0.00023 0.0142 0.00139 C 0.01537 0.00301 0.01641 0.00532 0.01784 0.00648 C 0.02045 0.00856 0.02344 0.00972 0.02618 0.01134 C 0.05573 0.02755 0.04467 0.02454 0.06315 0.02778 C 0.06511 0.02893 0.0668 0.03055 0.06875 0.03102 C 0.07526 0.03264 0.08177 0.0331 0.08815 0.03426 L 0.09753 0.03611 C 0.10638 0.03542 0.11537 0.03542 0.12435 0.03426 C 0.12526 0.03426 0.12618 0.0331 0.12709 0.03264 C 0.13151 0.03079 0.13568 0.0294 0.14011 0.02778 C 0.14375 0.02454 0.14766 0.02199 0.15118 0.01782 C 0.15209 0.0169 0.153 0.01551 0.15391 0.01458 C 0.15508 0.01343 0.15664 0.01296 0.15769 0.01134 C 0.17058 -0.0081 0.16224 0.00324 0.16875 -0.01019 C 0.17292 -0.01852 0.1724 -0.01482 0.17618 -0.025 C 0.17761 -0.02847 0.17865 -0.03264 0.17982 -0.03634 C 0.18217 -0.04398 0.18503 -0.05648 0.18633 -0.06273 C 0.18815 -0.0713 0.18907 -0.08195 0.19011 -0.09074 C 0.19128 -0.10116 0.19063 -0.0963 0.19193 -0.10556 C 0.19349 -0.14468 0.19401 -0.11875 0.18542 -0.1713 C 0.18503 -0.17407 0.18516 -0.17708 0.18451 -0.17963 C 0.18386 -0.18171 0.18243 -0.18264 0.18177 -0.18449 C 0.18034 -0.1882 0.17904 -0.19213 0.178 -0.19607 C 0.17722 -0.19931 0.17735 -0.20324 0.17618 -0.20602 C 0.17474 -0.20903 0.1724 -0.21019 0.17058 -0.2125 C 0.16862 -0.21505 0.16667 -0.21759 0.16511 -0.22083 C 0.15808 -0.23449 0.16719 -0.22407 0.15769 -0.23727 C 0.15534 -0.24028 0.15261 -0.24259 0.15026 -0.24537 C 0.14766 -0.24861 0.14545 -0.25255 0.14284 -0.25532 C 0.14076 -0.25741 0.13842 -0.25833 0.13633 -0.26019 C 0.13477 -0.26157 0.13334 -0.26366 0.13177 -0.26528 C 0.13021 -0.26644 0.12852 -0.26713 0.12709 -0.26852 C 0.12487 -0.27037 0.12292 -0.27338 0.12058 -0.275 C 0.11576 -0.27847 0.1125 -0.27801 0.10769 -0.28009 C 0.10664 -0.28032 0.10586 -0.28102 0.10482 -0.28171 C 0.10052 -0.28056 0.09623 -0.27963 0.09193 -0.27847 C 0.09063 -0.27801 0.08933 -0.27801 0.08815 -0.27662 C 0.08672 -0.275 0.08568 -0.27222 0.08451 -0.27014 C 0.08334 -0.26389 0.08243 -0.25995 0.08177 -0.2537 C 0.08138 -0.25046 0.08112 -0.24699 0.08086 -0.24375 C 0.08138 -0.23495 0.0819 -0.22616 0.08269 -0.21736 C 0.08282 -0.21458 0.08308 -0.21181 0.0836 -0.20926 C 0.08399 -0.20741 0.0849 -0.20602 0.08542 -0.2044 C 0.0862 -0.20162 0.08646 -0.19861 0.08724 -0.19607 C 0.0892 -0.18982 0.09102 -0.1882 0.09375 -0.18287 C 0.09909 -0.17222 0.09506 -0.17546 0.10209 -0.17292 C 0.10612 -0.16227 0.10261 -0.16921 0.11511 -0.1632 C 0.11693 -0.16227 0.11875 -0.16065 0.12058 -0.15995 C 0.12578 -0.15764 0.13347 -0.15741 0.13815 -0.15648 C 0.14037 -0.15625 0.14258 -0.15532 0.14467 -0.15486 C 0.14844 -0.15417 0.15209 -0.15394 0.15586 -0.15324 C 0.15834 -0.15278 0.16068 -0.15185 0.16315 -0.15162 C 0.1694 -0.15093 0.17552 -0.15046 0.18177 -0.15 C 0.18542 -0.15046 0.1892 -0.1507 0.19284 -0.15162 C 0.19506 -0.15208 0.19896 -0.15625 0.20026 -0.1581 C 0.20586 -0.16667 0.2086 -0.17407 0.21315 -0.18449 C 0.21355 -0.18611 0.21368 -0.18796 0.21407 -0.18958 C 0.21758 -0.19954 0.22318 -0.20787 0.22526 -0.21921 C 0.22982 -0.24352 0.2293 -0.24005 0.23542 -0.28171 C 0.23594 -0.28495 0.23607 -0.2882 0.23633 -0.29144 C 0.23711 -0.32431 0.23828 -0.31968 0.23633 -0.34097 C 0.23607 -0.34375 0.23594 -0.34653 0.23542 -0.34907 C 0.23503 -0.35093 0.23425 -0.35232 0.2336 -0.35417 C 0.23295 -0.35741 0.23282 -0.36111 0.23177 -0.36389 C 0.23086 -0.3662 0.22904 -0.3669 0.228 -0.36898 C 0.22513 -0.37407 0.2224 -0.37963 0.21967 -0.38542 C 0.21862 -0.3875 0.21797 -0.39005 0.21693 -0.3919 C 0.21576 -0.39375 0.21433 -0.39514 0.21315 -0.39676 C 0.21224 -0.39838 0.21146 -0.40046 0.21042 -0.40185 C 0.20873 -0.40417 0.20638 -0.40556 0.20482 -0.40833 C 0.20039 -0.4162 0.20365 -0.41157 0.19649 -0.41829 C 0.17657 -0.43681 0.18868 -0.42778 0.16602 -0.4412 C 0.16407 -0.44236 0.16211 -0.44306 0.16042 -0.44468 C 0.15664 -0.44792 0.15573 -0.44907 0.15118 -0.45116 C 0.14935 -0.45208 0.1474 -0.45208 0.14558 -0.45278 C 0.14336 -0.4537 0.14128 -0.45509 0.1392 -0.45602 C 0.13672 -0.45718 0.13425 -0.45833 0.13177 -0.45949 C 0.13021 -0.45995 0.12865 -0.46019 0.12709 -0.46111 C 0.12188 -0.46389 0.11589 -0.46968 0.11042 -0.47083 C 0.1043 -0.47245 0.09805 -0.47199 0.09193 -0.47245 L 0.02435 -0.47083 C 0.01797 -0.4706 0.00977 -0.46991 0.003 -0.46759 C -3.54167E-6 -0.46667 -0.00338 -0.46435 -0.00625 -0.46273 C -0.00716 -0.46204 -0.00807 -0.46181 -0.00898 -0.46111 C -0.01054 -0.45995 -0.01211 -0.4588 -0.01367 -0.45787 C -0.01549 -0.45648 -0.01744 -0.45602 -0.01914 -0.4544 C -0.02005 -0.4537 -0.02721 -0.44583 -0.02942 -0.44468 C -0.03424 -0.44167 -0.03919 -0.43912 -0.04414 -0.43634 C -0.04505 -0.43588 -0.04596 -0.43519 -0.047 -0.43472 C -0.04817 -0.43426 -0.04948 -0.4338 -0.05065 -0.4331 C -0.05429 -0.43056 -0.05481 -0.42894 -0.05807 -0.42477 C -0.06158 -0.42037 -0.06172 -0.42083 -0.0664 -0.41667 C -0.06757 -0.41435 -0.06901 -0.41227 -0.07005 -0.40995 C -0.07083 -0.40857 -0.07122 -0.40648 -0.072 -0.40509 C -0.07369 -0.40162 -0.07565 -0.39861 -0.07747 -0.39514 L -0.08216 -0.38704 C -0.08242 -0.38426 -0.08242 -0.38125 -0.08307 -0.3787 C -0.0875 -0.36273 -0.08658 -0.3787 -0.08867 -0.36065 C -0.08893 -0.35787 -0.08919 -0.35509 -0.08958 -0.35232 C -0.08984 -0.3507 -0.09023 -0.34907 -0.09049 -0.34745 C -0.09114 -0.34306 -0.09179 -0.33866 -0.09231 -0.33426 C -0.09283 -0.33032 -0.0931 -0.32523 -0.09414 -0.32107 C -0.09531 -0.31667 -0.09596 -0.31134 -0.09791 -0.30787 C -0.09908 -0.30579 -0.10039 -0.3037 -0.10156 -0.30139 C -0.10494 -0.29445 -0.10156 -0.29769 -0.10625 -0.29491 C -0.1069 -0.2912 -0.10768 -0.28611 -0.10898 -0.28333 C -0.11067 -0.27963 -0.11315 -0.27732 -0.11458 -0.27338 L -0.11823 -0.26366 C -0.11888 -0.26181 -0.11927 -0.25995 -0.12005 -0.25857 C -0.12369 -0.25232 -0.12213 -0.25556 -0.12474 -0.24884 C -0.12539 -0.24537 -0.12552 -0.24167 -0.12656 -0.23889 C -0.12877 -0.2331 -0.12838 -0.23588 -0.12838 -0.23056 L -0.12838 -0.23056 " pathEditMode="relative" ptsTypes="AAAAAAAAAAAAAAAAAAAAAAAAAAAAAAAAAAAAAAAAAAAAAAAAAAAAAAAAAAAAAAAAAAAAAAAAAAAAAAAAAAAAAAAAAAAAAAAAAAAAAAAAAAAAAAAAAAAAA">
                                      <p:cBhvr>
                                        <p:cTn id="11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47 0.0206 L -0.00547 0.0206 C -0.00143 0.01875 0.00261 0.0169 0.00664 0.01551 C 0.00912 0.01481 0.01159 0.01505 0.01406 0.01389 C 0.01823 0.0118 0.02201 0.00856 0.02604 0.00579 C 0.02917 0.00347 0.03255 0.00255 0.03529 -0.00093 C 0.03841 -0.00486 0.04167 -0.0081 0.04453 -0.0125 C 0.04662 -0.01528 0.04805 -0.01968 0.05013 -0.02222 C 0.05209 -0.02477 0.05443 -0.0257 0.05664 -0.02732 C 0.06055 -0.03009 0.06459 -0.03264 0.06862 -0.03542 C 0.075 -0.04676 0.08086 -0.05648 0.0862 -0.06991 C 0.08828 -0.075 0.08959 -0.08079 0.09089 -0.08658 L 0.09544 -0.10625 C 0.09792 -0.13658 0.09818 -0.13171 0.0918 -0.18357 C 0.09037 -0.19514 0.08685 -0.20556 0.08438 -0.21644 C 0.08412 -0.22037 0.08438 -0.22454 0.08347 -0.22801 C 0.08242 -0.23195 0.08021 -0.23426 0.07878 -0.23796 C 0.06367 -0.27824 0.08946 -0.21667 0.07149 -0.25602 C 0.07005 -0.25903 0.06901 -0.26273 0.06771 -0.26574 C 0.06446 -0.27361 0.05755 -0.28935 0.05287 -0.29537 C 0.04805 -0.30208 0.04518 -0.30602 0.03906 -0.31204 C 0.03503 -0.31574 0.03138 -0.32083 0.02696 -0.32338 C 0.02227 -0.32639 0.01472 -0.33079 0.0112 -0.33171 L -0.0026 -0.33495 C -0.00482 -0.33542 -0.0069 -0.33634 -0.00911 -0.33658 C -0.01471 -0.3375 -0.02018 -0.33773 -0.02578 -0.3382 C -0.03229 -0.33773 -0.0388 -0.3382 -0.04518 -0.33658 C -0.04844 -0.33588 -0.05143 -0.33333 -0.05443 -0.33171 C -0.05573 -0.33102 -0.0569 -0.33056 -0.0582 -0.33009 C -0.05976 -0.32847 -0.06146 -0.32708 -0.06276 -0.325 C -0.06562 -0.32083 -0.06653 -0.31482 -0.06745 -0.30857 L -0.06836 -0.30208 C -0.06745 -0.29213 -0.06706 -0.28218 -0.06562 -0.27245 C -0.06523 -0.26968 -0.06367 -0.26806 -0.06276 -0.26574 C -0.06185 -0.2632 -0.06133 -0.25995 -0.06002 -0.25764 C -0.05846 -0.25486 -0.05143 -0.24954 -0.04987 -0.24769 C -0.04752 -0.24537 -0.0457 -0.2419 -0.04336 -0.23958 C -0.04127 -0.2375 -0.03906 -0.23611 -0.03685 -0.23449 C -0.03411 -0.23264 -0.02018 -0.22245 -0.01471 -0.22153 C -0.00755 -0.22014 -0.00052 -0.22037 0.00664 -0.21968 C 0.00847 -0.22037 0.01042 -0.22014 0.01224 -0.22153 C 0.01341 -0.22245 0.01419 -0.22454 0.01498 -0.22639 C 0.01654 -0.23033 0.01745 -0.23681 0.01862 -0.2412 C 0.01914 -0.24283 0.01992 -0.24445 0.02057 -0.24607 C 0.02149 -0.25208 0.02201 -0.25833 0.02331 -0.26412 C 0.02891 -0.29051 0.02422 -0.26042 0.02696 -0.27732 C 0.02839 -0.28588 0.02813 -0.28634 0.02891 -0.29722 C 0.02826 -0.30695 0.02813 -0.3169 0.02696 -0.32662 C 0.02565 -0.33889 0.01667 -0.35625 0.01406 -0.36296 C 0.01172 -0.36875 0.00964 -0.375 0.00755 -0.38102 C 0.00573 -0.38658 0.00404 -0.39236 0.00196 -0.39745 C -0.00052 -0.40394 -0.00351 -0.40949 -0.00638 -0.41551 C -0.00911 -0.42153 -0.01198 -0.42755 -0.01471 -0.4338 C -0.01562 -0.43588 -0.0164 -0.43843 -0.01745 -0.44028 C -0.02916 -0.46111 -0.02409 -0.45324 -0.04245 -0.47824 C -0.05104 -0.48982 -0.05937 -0.50208 -0.06836 -0.51273 C -0.07018 -0.51482 -0.07213 -0.5169 -0.07396 -0.51921 C -0.08177 -0.52986 -0.07721 -0.52639 -0.08685 -0.53565 C -0.08776 -0.53658 -0.0888 -0.53658 -0.08958 -0.53727 C -0.09127 -0.53889 -0.09271 -0.54074 -0.09427 -0.54236 C -0.11224 -0.55972 -0.08919 -0.53704 -0.10443 -0.55046 C -0.10612 -0.55185 -0.10742 -0.5544 -0.10911 -0.55556 C -0.11211 -0.55764 -0.11536 -0.55857 -0.11836 -0.56042 C -0.12695 -0.56574 -0.12943 -0.56968 -0.13867 -0.57361 C -0.14596 -0.57662 -0.16068 -0.58102 -0.16927 -0.58333 C -0.18255 -0.58287 -0.19583 -0.5831 -0.20911 -0.58171 C -0.21211 -0.58148 -0.22044 -0.575 -0.22291 -0.57361 C -0.22448 -0.57269 -0.22604 -0.57269 -0.2276 -0.57199 C -0.22851 -0.57153 -0.22943 -0.57083 -0.23034 -0.57037 C -0.23164 -0.56875 -0.23294 -0.56713 -0.23411 -0.56528 C -0.23502 -0.56389 -0.23581 -0.56181 -0.23685 -0.56042 C -0.23854 -0.55787 -0.24049 -0.55602 -0.24245 -0.55394 C -0.24414 -0.54421 -0.24206 -0.55347 -0.24609 -0.54398 C -0.24935 -0.53634 -0.25338 -0.52963 -0.25534 -0.52083 C -0.25599 -0.51829 -0.25651 -0.51528 -0.25716 -0.51273 C -0.25794 -0.50972 -0.25924 -0.50741 -0.26002 -0.5044 C -0.26081 -0.50139 -0.2612 -0.49792 -0.26185 -0.49468 C -0.2638 -0.48519 -0.26458 -0.48333 -0.26732 -0.47315 C -0.26627 -0.38426 -0.2694 -0.42685 -0.26458 -0.38588 C -0.26224 -0.36644 -0.26419 -0.37477 -0.26094 -0.36296 C -0.26054 -0.36019 -0.26028 -0.35741 -0.26002 -0.35463 C -0.25963 -0.35139 -0.2595 -0.34815 -0.25911 -0.34491 C -0.25859 -0.34097 -0.25781 -0.33704 -0.25716 -0.33333 C -0.2569 -0.33171 -0.25651 -0.33009 -0.25625 -0.32847 C -0.25416 -0.31366 -0.25677 -0.32662 -0.25351 -0.31204 C -0.25195 -0.28982 -0.25351 -0.30741 -0.25078 -0.28727 C -0.24909 -0.27593 -0.25104 -0.28218 -0.24791 -0.27408 C -0.24883 -0.27361 -0.25013 -0.27384 -0.25078 -0.27245 C -0.25208 -0.26875 -0.25182 -0.25764 -0.25078 -0.2544 C -0.25026 -0.25278 -0.24791 -0.25278 -0.24791 -0.25278 L -0.24791 -0.25278 " pathEditMode="relative" ptsTypes="AAAAAAAAAAAAAAAAAAAAAAAAAAAAAAAAAAAAAAAAAAAAAAAAAAAAAAAAAAAAAAAAAAAAAAAAAAAAAAAAAAAAAAAAAAA">
                                      <p:cBhvr>
                                        <p:cTn id="16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04 0.003 L 0.00704 0.003 L 0.01914 -0.00857 C 0.0267 -0.01621 0.03907 -0.03241 0.04323 -0.0382 C 0.04805 -0.04537 0.04844 -0.04977 0.05157 -0.05811 C 0.053 -0.06204 0.05482 -0.06551 0.05612 -0.06945 C 0.06732 -0.10255 0.06576 -0.09769 0.07188 -0.12223 C 0.07214 -0.125 0.07253 -0.12778 0.07279 -0.13033 C 0.07474 -0.1551 0.07422 -0.17315 0.07188 -0.20116 C 0.07123 -0.20834 0.06862 -0.21436 0.06719 -0.22107 C 0.06589 -0.22755 0.06498 -0.23426 0.06355 -0.24075 C 0.05951 -0.25926 0.04558 -0.30348 0.04414 -0.30811 C 0.04076 -0.31852 0.03698 -0.32848 0.03295 -0.33774 C 0.02891 -0.34723 0.02566 -0.35741 0.02097 -0.36575 C 0.01875 -0.36968 0.01641 -0.37315 0.01446 -0.37732 C 0.00443 -0.39954 0.01576 -0.38287 0.00339 -0.39885 C -0.00364 -0.41737 -0.00703 -0.42801 -0.0207 -0.44329 C -0.02317 -0.44584 -0.02565 -0.44862 -0.02812 -0.45139 C -0.03307 -0.45741 -0.03737 -0.46551 -0.04296 -0.46945 L -0.06979 -0.48936 C -0.07942 -0.4882 -0.08893 -0.4875 -0.09843 -0.48588 C -0.10026 -0.48565 -0.1069 -0.48172 -0.10781 -0.48102 C -0.11119 -0.47848 -0.11458 -0.47547 -0.11796 -0.47292 C -0.11953 -0.46899 -0.1207 -0.46459 -0.12252 -0.46135 C -0.12356 -0.4595 -0.12539 -0.45996 -0.1263 -0.45811 C -0.12708 -0.45625 -0.1263 -0.45301 -0.12721 -0.45139 C -0.12955 -0.44769 -0.13281 -0.44584 -0.13554 -0.44329 C -0.13489 -0.41621 -0.1345 -0.38936 -0.13372 -0.3625 C -0.13359 -0.35857 -0.13346 -0.35463 -0.13281 -0.35093 C -0.13099 -0.3419 -0.12838 -0.33357 -0.1263 -0.32477 C -0.12356 -0.31366 -0.12161 -0.30186 -0.1151 -0.29514 L -0.11054 -0.29005 C -0.10416 -0.27593 -0.11002 -0.28612 -0.10221 -0.27848 C -0.10026 -0.27662 -0.09882 -0.27315 -0.09661 -0.272 C -0.08724 -0.26667 -0.06796 -0.2588 -0.06796 -0.2588 C -0.06484 -0.25926 -0.06171 -0.2595 -0.05872 -0.26042 C -0.05546 -0.26158 -0.0526 -0.26389 -0.04947 -0.26551 C -0.04661 -0.26667 -0.04388 -0.2676 -0.04114 -0.26875 C -0.03958 -0.27084 -0.03815 -0.27338 -0.03645 -0.27524 C -0.03567 -0.27616 -0.0345 -0.27593 -0.03372 -0.27686 C -0.03229 -0.27871 -0.03125 -0.28149 -0.02994 -0.28357 C -0.02851 -0.28588 -0.02695 -0.28797 -0.02539 -0.29005 C -0.02187 -0.30232 -0.01862 -0.31019 -0.01888 -0.32477 C -0.01953 -0.36436 -0.02018 -0.35 -0.02447 -0.37408 C -0.02734 -0.39075 -0.025 -0.38588 -0.02994 -0.40371 C -0.03125 -0.40834 -0.0332 -0.41227 -0.03463 -0.4169 C -0.0375 -0.42593 -0.0401 -0.43866 -0.04388 -0.44653 C -0.05078 -0.46088 -0.05859 -0.47408 -0.06614 -0.48774 C -0.0694 -0.49375 -0.07461 -0.50371 -0.07903 -0.50903 C -0.08203 -0.5125 -0.08528 -0.51551 -0.08828 -0.51899 C -0.09309 -0.52431 -0.09791 -0.53102 -0.10312 -0.53542 C -0.10612 -0.53797 -0.10937 -0.53936 -0.11237 -0.5419 C -0.1138 -0.54306 -0.11471 -0.54584 -0.11614 -0.547 C -0.11809 -0.54862 -0.12044 -0.54908 -0.12252 -0.55024 C -0.12447 -0.55116 -0.1263 -0.55255 -0.12812 -0.55348 C -0.12929 -0.55417 -0.13059 -0.5544 -0.13177 -0.5551 C -0.13684 -0.55811 -0.14166 -0.56227 -0.14661 -0.56505 C -0.14869 -0.56621 -0.15104 -0.56598 -0.15312 -0.56667 C -0.18372 -0.57755 -0.15703 -0.56968 -0.18177 -0.57639 C -0.19453 -0.57593 -0.20716 -0.57709 -0.21979 -0.57477 C -0.22369 -0.57431 -0.22721 -0.57037 -0.23086 -0.56829 L -0.24205 -0.56181 C -0.24296 -0.56112 -0.24401 -0.56112 -0.24479 -0.55996 C -0.2457 -0.55903 -0.24661 -0.55787 -0.24752 -0.55672 C -0.24908 -0.5551 -0.25078 -0.55371 -0.25221 -0.55186 C -0.25377 -0.54977 -0.2552 -0.54723 -0.25677 -0.54514 C -0.25989 -0.54121 -0.26302 -0.5375 -0.26614 -0.5338 C -0.26666 -0.53149 -0.26692 -0.52894 -0.26796 -0.52709 C -0.26927 -0.52477 -0.27109 -0.52408 -0.27252 -0.52223 C -0.27421 -0.52014 -0.27565 -0.51783 -0.27721 -0.51551 C -0.27786 -0.51343 -0.27812 -0.51065 -0.27903 -0.50903 C -0.29492 -0.48079 -0.28242 -0.50903 -0.2901 -0.49098 C -0.29114 -0.48658 -0.29205 -0.48218 -0.29296 -0.47778 C -0.29336 -0.4757 -0.29322 -0.47315 -0.29388 -0.47107 C -0.29453 -0.46922 -0.2957 -0.46783 -0.29661 -0.46621 C -0.29726 -0.46343 -0.29791 -0.46065 -0.29843 -0.45811 C -0.29882 -0.45649 -0.29895 -0.45463 -0.29947 -0.45301 C -0.30052 -0.44954 -0.30208 -0.44676 -0.30312 -0.44329 C -0.30768 -0.42848 -0.30169 -0.44075 -0.30872 -0.42848 C -0.31054 -0.41899 -0.31211 -0.4095 -0.31419 -0.40047 C -0.31484 -0.39792 -0.31627 -0.3963 -0.31705 -0.39375 C -0.31757 -0.39167 -0.31744 -0.38936 -0.31796 -0.38727 C -0.31849 -0.38496 -0.31927 -0.38287 -0.31979 -0.38056 C -0.32018 -0.37894 -0.32018 -0.37709 -0.3207 -0.3757 C -0.32148 -0.37338 -0.32252 -0.3713 -0.32343 -0.36922 C -0.32656 -0.35255 -0.32369 -0.36505 -0.32994 -0.34769 C -0.3319 -0.34237 -0.33359 -0.33658 -0.33554 -0.33125 C -0.33867 -0.32315 -0.34401 -0.31459 -0.34752 -0.30811 C -0.34843 -0.30649 -0.34921 -0.30463 -0.35039 -0.30325 C -0.36002 -0.2919 -0.34505 -0.30926 -0.35677 -0.29676 C -0.35872 -0.29468 -0.36041 -0.2919 -0.36237 -0.29005 C -0.36601 -0.28681 -0.36849 -0.2845 -0.37252 -0.28195 C -0.37382 -0.28102 -0.375 -0.28079 -0.3763 -0.28033 C -0.38281 -0.27246 -0.38216 -0.27547 -0.37721 -0.24885 C -0.37682 -0.24676 -0.37474 -0.24769 -0.37343 -0.24723 C -0.37135 -0.24653 -0.36914 -0.24607 -0.36705 -0.24561 C -0.36666 -0.24561 -0.3664 -0.24561 -0.36614 -0.24561 L -0.36614 -0.24561 " pathEditMode="relative" ptsTypes="AAAAAAAAAAAAAAAAAAAAAAAAAAAAAAAAAAAAAAAAAAAAAAAAAAAAAAAAAAAAAAAAAAAAAAAAAAAAAAAAAAAAAAAAAAAAAAAAAA">
                                      <p:cBhvr>
                                        <p:cTn id="21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1 0.00648 L -0.00391 0.00648 C -0.00104 0.00463 0.00169 0.00301 0.00442 0.00139 C 0.01133 -0.00231 0.01041 -0.00046 0.01653 -0.00671 C 0.02057 -0.01111 0.02851 -0.0199 0.02851 -0.0199 C 0.02942 -0.02268 0.03008 -0.02592 0.03138 -0.02824 C 0.03268 -0.03078 0.03489 -0.03171 0.03594 -0.03472 C 0.0444 -0.05995 0.04622 -0.06898 0.05078 -0.08912 C 0.05156 -0.10231 0.05351 -0.13657 0.05351 -0.14352 C 0.05377 -0.16273 0.05403 -0.18194 0.0526 -0.20115 C 0.05156 -0.21574 0.04844 -0.22963 0.04609 -0.24398 C 0.04531 -0.24884 0.04427 -0.2537 0.04336 -0.25879 C 0.04245 -0.26412 0.04219 -0.27014 0.04062 -0.27523 C 0.03867 -0.28125 0.03567 -0.28611 0.0332 -0.29166 C 0.03255 -0.2949 0.03229 -0.29838 0.03138 -0.30139 C 0.02982 -0.30625 0.0276 -0.31018 0.02578 -0.31458 C 0.02383 -0.31944 0.022 -0.3243 0.02018 -0.3294 C 0.0164 -0.34051 0.01302 -0.35393 0.0082 -0.36412 C 0.00625 -0.36805 0.00377 -0.37153 0.00169 -0.37546 C -0.00274 -0.38449 -0.01198 -0.40648 -0.01771 -0.41342 C -0.01953 -0.41574 -0.02149 -0.41759 -0.02331 -0.4199 C -0.02617 -0.42361 -0.02865 -0.42801 -0.03164 -0.43148 C -0.03255 -0.43264 -0.0336 -0.43356 -0.03438 -0.43472 C -0.03568 -0.4368 -0.03659 -0.43981 -0.03815 -0.44143 C -0.04102 -0.44467 -0.04427 -0.44699 -0.0474 -0.44953 C -0.04831 -0.45139 -0.04909 -0.45324 -0.05013 -0.45463 C -0.05091 -0.45555 -0.05209 -0.45555 -0.05287 -0.45625 C -0.05482 -0.45764 -0.05651 -0.46018 -0.05847 -0.46111 C -0.06211 -0.46296 -0.06589 -0.46319 -0.06953 -0.46435 C -0.07175 -0.46528 -0.07396 -0.46666 -0.07604 -0.46782 C -0.08073 -0.46666 -0.08529 -0.46574 -0.08998 -0.46435 C -0.09388 -0.46319 -0.09206 -0.4625 -0.09558 -0.45787 C -0.09701 -0.45602 -0.0987 -0.45463 -0.10013 -0.45301 C -0.10143 -0.45139 -0.10261 -0.44953 -0.10391 -0.44791 C -0.11511 -0.41481 -0.11081 -0.43495 -0.11315 -0.41018 C -0.11328 -0.40787 -0.11367 -0.40578 -0.11406 -0.40347 C -0.11367 -0.39653 -0.11406 -0.38912 -0.11315 -0.38217 C -0.11276 -0.3794 -0.11107 -0.37801 -0.11029 -0.37546 C -0.1056 -0.36134 -0.10755 -0.36134 -0.10104 -0.34768 C -0.10013 -0.34537 -0.09857 -0.34444 -0.0974 -0.34259 C -0.0961 -0.34051 -0.09479 -0.33842 -0.09362 -0.33611 C -0.09258 -0.33403 -0.09206 -0.33102 -0.09089 -0.3294 C -0.08959 -0.32778 -0.08776 -0.32754 -0.0862 -0.32615 C -0.08464 -0.32477 -0.08334 -0.32245 -0.08164 -0.32129 C -0.07696 -0.31782 -0.07435 -0.31805 -0.06953 -0.3162 C -0.06836 -0.31597 -0.06706 -0.31528 -0.06589 -0.31458 C -0.05821 -0.31528 -0.05039 -0.31481 -0.04271 -0.3162 C -0.04141 -0.31666 -0.04037 -0.31875 -0.03906 -0.31967 C -0.0375 -0.3206 -0.0319 -0.32245 -0.03073 -0.32291 C -0.01732 -0.34074 -0.03555 -0.31759 -0.02331 -0.3294 C -0.02031 -0.33217 -0.01771 -0.33588 -0.01498 -0.33935 C -0.00026 -0.35856 -0.01003 -0.34467 -0.00196 -0.3625 C 0.00052 -0.36805 0.0026 -0.36898 0.00442 -0.37546 C 0.00768 -0.38703 0.00885 -0.39421 0.01094 -0.40509 C 0.01067 -0.41666 0.01054 -0.42824 0.01002 -0.43981 C 0.00989 -0.44421 0.00976 -0.44861 0.00911 -0.45301 C 0.00885 -0.45486 0.00781 -0.45625 0.00729 -0.45787 C 0.00664 -0.46389 0.00677 -0.47037 0.00547 -0.47592 C 0.00234 -0.48912 -0.00196 -0.50139 -0.00573 -0.51389 C -0.0069 -0.51782 -0.00795 -0.52176 -0.00938 -0.52546 C -0.01094 -0.52916 -0.0125 -0.53287 -0.01406 -0.5368 C -0.0349 -0.59259 -0.00834 -0.52407 -0.02604 -0.56828 C -0.02735 -0.57129 -0.02839 -0.575 -0.02982 -0.57801 C -0.03633 -0.59213 -0.04336 -0.60555 -0.05013 -0.61921 C -0.05196 -0.62291 -0.05326 -0.62801 -0.05573 -0.63078 C -0.05821 -0.63356 -0.06094 -0.63565 -0.06315 -0.63889 C -0.0668 -0.64444 -0.06901 -0.65324 -0.07331 -0.65717 C -0.08477 -0.66736 -0.07292 -0.65602 -0.08906 -0.67523 C -0.09024 -0.67662 -0.09154 -0.67731 -0.09271 -0.67847 C -0.09623 -0.68217 -0.09948 -0.68611 -0.10287 -0.69004 C -0.10443 -0.69166 -0.10586 -0.69375 -0.10755 -0.6949 C -0.11159 -0.69768 -0.11537 -0.70139 -0.11953 -0.70324 C -0.12526 -0.70578 -0.13021 -0.70787 -0.1362 -0.70972 C -0.13815 -0.71041 -0.13998 -0.71088 -0.1418 -0.71134 C -0.14818 -0.71273 -0.1569 -0.71389 -0.16315 -0.71458 C -0.17422 -0.71412 -0.18529 -0.71435 -0.19649 -0.71296 C -0.1987 -0.71273 -0.20078 -0.71088 -0.20287 -0.70972 C -0.21159 -0.70509 -0.20521 -0.70764 -0.21315 -0.70486 C -0.21406 -0.70324 -0.21472 -0.70092 -0.21589 -0.69977 C -0.21758 -0.69815 -0.22149 -0.69653 -0.22149 -0.69653 C -0.22357 -0.69375 -0.22565 -0.69074 -0.22787 -0.68842 C -0.2293 -0.6868 -0.23099 -0.68634 -0.23255 -0.68495 C -0.2336 -0.68426 -0.23438 -0.68287 -0.23529 -0.68171 C -0.23659 -0.67801 -0.23789 -0.6743 -0.23906 -0.67014 C -0.23972 -0.66759 -0.24011 -0.66458 -0.24089 -0.66203 C -0.24193 -0.6581 -0.24336 -0.6544 -0.24453 -0.65046 C -0.24675 -0.63541 -0.24401 -0.65347 -0.24922 -0.62754 C -0.24961 -0.62523 -0.24974 -0.62291 -0.25013 -0.62083 C -0.25065 -0.61805 -0.2513 -0.61528 -0.25196 -0.61273 C -0.25235 -0.60231 -0.25222 -0.59166 -0.25287 -0.58125 C -0.25313 -0.57801 -0.25443 -0.575 -0.25482 -0.57153 C -0.25521 -0.56666 -0.25651 -0.5294 -0.25664 -0.52708 C -0.25716 -0.51435 -0.25781 -0.50185 -0.25847 -0.48912 C -0.25873 -0.46389 -0.25886 -0.43865 -0.25938 -0.41342 C -0.25938 -0.4118 -0.25977 -0.40995 -0.26029 -0.40856 C -0.26198 -0.40393 -0.26406 -0.39977 -0.26589 -0.39537 C -0.26615 -0.39375 -0.26654 -0.39213 -0.2668 -0.39028 C -0.26719 -0.38819 -0.26706 -0.38565 -0.26771 -0.38379 C -0.26836 -0.38217 -0.26979 -0.38194 -0.27045 -0.38055 C -0.27253 -0.37639 -0.27344 -0.37014 -0.27604 -0.36736 C -0.27917 -0.36412 -0.28216 -0.36065 -0.28529 -0.3574 C -0.28711 -0.35555 -0.28906 -0.3544 -0.29089 -0.35254 C -0.29375 -0.34953 -0.29636 -0.34583 -0.29922 -0.34259 C -0.30755 -0.33356 -0.29896 -0.34375 -0.30573 -0.33773 C -0.30664 -0.3368 -0.30742 -0.33495 -0.30847 -0.33449 C -0.31081 -0.33333 -0.31341 -0.33333 -0.31589 -0.33287 C -0.32214 -0.32893 -0.31459 -0.33356 -0.32513 -0.32778 C -0.32604 -0.32731 -0.32696 -0.32639 -0.32787 -0.32615 C -0.33281 -0.32523 -0.33776 -0.325 -0.34271 -0.32453 C -0.3517 -0.325 -0.36068 -0.32477 -0.36953 -0.32615 C -0.37071 -0.32639 -0.37136 -0.3287 -0.3724 -0.3294 C -0.37383 -0.33055 -0.37539 -0.33055 -0.37696 -0.33102 C -0.37943 -0.33217 -0.3819 -0.33333 -0.38438 -0.33449 C -0.38594 -0.33495 -0.3875 -0.33541 -0.38906 -0.33611 C -0.39024 -0.33657 -0.39141 -0.33727 -0.39271 -0.33773 C -0.39427 -0.33842 -0.39584 -0.33865 -0.3974 -0.33935 C -0.39857 -0.33981 -0.39974 -0.34074 -0.40104 -0.34097 C -0.40469 -0.3419 -0.40847 -0.34213 -0.41211 -0.34259 C -0.42943 -0.34768 -0.42331 -0.34653 -0.45664 -0.34259 C -0.45768 -0.34259 -0.45847 -0.34028 -0.45938 -0.33935 C -0.46224 -0.33634 -0.46341 -0.33634 -0.46589 -0.33287 C -0.46849 -0.3287 -0.46862 -0.32778 -0.47045 -0.32291 C -0.47084 -0.32129 -0.4711 -0.31967 -0.47136 -0.31805 C -0.47175 -0.31574 -0.47188 -0.31342 -0.4724 -0.31134 C -0.4737 -0.30578 -0.47539 -0.30046 -0.47696 -0.2949 C -0.47761 -0.29259 -0.47839 -0.29074 -0.47878 -0.28842 C -0.47917 -0.28657 -0.4793 -0.28495 -0.47969 -0.28333 C -0.48086 -0.27986 -0.48347 -0.27361 -0.48347 -0.27361 L -0.48529 -0.26365 C -0.48555 -0.26203 -0.48607 -0.26041 -0.4862 -0.25879 C -0.48659 -0.25532 -0.48672 -0.25208 -0.48711 -0.24884 C -0.48763 -0.24537 -0.48893 -0.23889 -0.48893 -0.23889 L -0.48893 -0.23727 L -0.48893 -0.2324 L -0.48711 -0.24398 " pathEditMode="relative" ptsTypes="AAAAAAAAAAAAAAAAAAAAAAAAAAAAAAAAAAAAAAAAAAAAAAAAAAAAAAAAAAAAAAAAAAAAAAAAAAAAAAAAAAAAAAAAAAAAAAAAAAAAAAAAAAAAAAAAAAAAAAAAAAAAAAAAAAAAAAA">
                                      <p:cBhvr>
                                        <p:cTn id="26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0.01713 L 0.00039 0.01713 C 0.01146 0.01575 0.02018 0.01575 0.03099 0.01042 C 0.03828 0.00672 0.03815 0.00278 0.04388 -0.00439 C 0.04505 -0.00578 0.04635 -0.00648 0.04765 -0.00763 C 0.0513 -0.01435 0.05586 -0.01967 0.05872 -0.02754 C 0.05989 -0.03078 0.06133 -0.03379 0.06237 -0.03726 C 0.06354 -0.04097 0.06419 -0.04513 0.06523 -0.04884 C 0.06693 -0.05555 0.06888 -0.06203 0.0707 -0.06851 C 0.07396 -0.103 0.07174 -0.07407 0.06888 -0.15254 C 0.06849 -0.1625 0.0694 -0.17268 0.06797 -0.18217 C 0.06471 -0.20324 0.06185 -0.225 0.05495 -0.24305 C 0.04232 -0.27685 0.04831 -0.26365 0.03828 -0.28425 C 0.03164 -0.3162 0.04023 -0.27916 0.01979 -0.33356 C 0.01862 -0.33703 0.01771 -0.34074 0.01614 -0.34351 C 0.01458 -0.34629 0.01224 -0.34745 0.01055 -0.35023 C 0.00872 -0.353 0.00768 -0.35694 0.00599 -0.35995 C 0.00091 -0.36898 -0.00091 -0.36898 -0.00703 -0.37638 C -0.02083 -0.39305 -0.01875 -0.39282 -0.0293 -0.40277 C -0.03112 -0.40463 -0.03281 -0.40648 -0.03477 -0.40763 C -0.03958 -0.41088 -0.04375 -0.41134 -0.0487 -0.41273 C -0.05078 -0.41388 -0.053 -0.41527 -0.05521 -0.41597 C -0.05755 -0.41689 -0.06016 -0.41689 -0.06263 -0.41759 C -0.06419 -0.41805 -0.06563 -0.41875 -0.06719 -0.41921 C -0.078 -0.41828 -0.0888 -0.41782 -0.09961 -0.41597 C -0.1013 -0.41574 -0.10274 -0.41412 -0.1043 -0.41273 C -0.10586 -0.41134 -0.10729 -0.40925 -0.10886 -0.40763 C -0.11003 -0.40648 -0.11146 -0.40601 -0.11263 -0.40439 C -0.13047 -0.38055 -0.10625 -0.40972 -0.11901 -0.39467 C -0.11992 -0.39027 -0.12057 -0.38541 -0.12188 -0.38148 C -0.1224 -0.37939 -0.12383 -0.37824 -0.12461 -0.37638 C -0.12565 -0.37384 -0.12656 -0.37106 -0.12735 -0.36828 C -0.12904 -0.36226 -0.13047 -0.35625 -0.13203 -0.35023 C -0.13425 -0.32662 -0.13386 -0.33402 -0.13203 -0.29259 C -0.13177 -0.28796 -0.13099 -0.28356 -0.13021 -0.27939 C -0.12943 -0.27592 -0.12826 -0.27291 -0.12735 -0.26944 C -0.12669 -0.26666 -0.12656 -0.26365 -0.12552 -0.26111 C -0.1237 -0.25694 -0.1211 -0.25393 -0.11901 -0.24976 C -0.1155 -0.24236 -0.11276 -0.23356 -0.10886 -0.22662 C -0.10651 -0.22245 -0.10326 -0.22037 -0.10052 -0.21666 C -0.09935 -0.21504 -0.09818 -0.21319 -0.09688 -0.2118 C -0.0957 -0.21041 -0.0944 -0.20925 -0.0931 -0.20856 C -0.09115 -0.2074 -0.08346 -0.20555 -0.08203 -0.20532 C -0.07214 -0.21134 -0.06211 -0.21666 -0.05235 -0.22338 C -0.05091 -0.2243 -0.04987 -0.22638 -0.0487 -0.22824 C -0.04076 -0.24074 -0.04662 -0.23379 -0.03763 -0.25138 C -0.03659 -0.25347 -0.03516 -0.25463 -0.03386 -0.25625 C -0.03229 -0.26064 -0.03086 -0.26527 -0.0293 -0.26944 C -0.02813 -0.27245 -0.02669 -0.27476 -0.02552 -0.27777 C -0.02357 -0.2831 -0.02188 -0.28865 -0.01992 -0.29421 C -0.01693 -0.32638 -0.02162 -0.2787 -0.01719 -0.3155 C -0.0168 -0.31944 -0.01654 -0.32314 -0.01628 -0.32708 C -0.01654 -0.33912 -0.01654 -0.35138 -0.01719 -0.36319 C -0.01784 -0.37453 -0.02708 -0.39583 -0.02826 -0.39953 C -0.02956 -0.40324 -0.03073 -0.40717 -0.03203 -0.41111 C -0.03294 -0.41388 -0.03346 -0.41713 -0.03477 -0.41921 C -0.03659 -0.42245 -0.03854 -0.42569 -0.04037 -0.42916 C -0.04479 -0.43773 -0.0487 -0.44722 -0.05326 -0.45555 C -0.05521 -0.45879 -0.05768 -0.46088 -0.05977 -0.46365 C -0.06172 -0.46643 -0.06341 -0.46944 -0.06537 -0.47199 C -0.06719 -0.4743 -0.06914 -0.47592 -0.07096 -0.47847 C -0.09037 -0.5074 -0.05143 -0.45925 -0.09219 -0.50648 C -0.09505 -0.50972 -0.0974 -0.51412 -0.10052 -0.51643 C -0.1086 -0.52245 -0.1168 -0.52754 -0.12461 -0.53449 C -0.12982 -0.53912 -0.13386 -0.54768 -0.13945 -0.55092 L -0.15886 -0.5625 C -0.16159 -0.56412 -0.16432 -0.56713 -0.16719 -0.56736 L -0.1793 -0.56898 C -0.18906 -0.56805 -0.19896 -0.56759 -0.20886 -0.56574 C -0.21081 -0.5655 -0.2125 -0.56342 -0.21445 -0.5625 C -0.23203 -0.553 -0.20469 -0.56944 -0.23568 -0.5493 C -0.2375 -0.54814 -0.23945 -0.54722 -0.24128 -0.54606 C -0.25091 -0.53958 -0.26159 -0.53125 -0.26992 -0.52129 C -0.27279 -0.51805 -0.27591 -0.51574 -0.27826 -0.51157 C -0.28073 -0.50717 -0.28281 -0.50185 -0.28568 -0.49838 C -0.29089 -0.49166 -0.2931 -0.48935 -0.29779 -0.48194 C -0.29935 -0.47916 -0.30104 -0.47662 -0.30235 -0.47361 C -0.30482 -0.46782 -0.30651 -0.46134 -0.30886 -0.45555 C -0.31003 -0.45254 -0.31159 -0.45023 -0.3125 -0.44722 C -0.3138 -0.44375 -0.31419 -0.43935 -0.31537 -0.43564 C -0.31641 -0.43217 -0.31797 -0.42939 -0.31901 -0.42592 C -0.3211 -0.41944 -0.32331 -0.41319 -0.32461 -0.40601 C -0.32487 -0.40439 -0.325 -0.40254 -0.32552 -0.40115 C -0.3263 -0.3993 -0.32735 -0.39791 -0.32826 -0.39629 C -0.33164 -0.37824 -0.32865 -0.39305 -0.33477 -0.36828 C -0.33542 -0.3655 -0.33581 -0.3625 -0.33659 -0.35995 C -0.33854 -0.35416 -0.34167 -0.34976 -0.3431 -0.34351 C -0.3444 -0.33796 -0.34479 -0.33472 -0.34688 -0.33032 C -0.35235 -0.31875 -0.34844 -0.32777 -0.35326 -0.3206 C -0.3543 -0.31898 -0.35508 -0.31689 -0.35612 -0.3155 C -0.35964 -0.31041 -0.36328 -0.30532 -0.36719 -0.30069 C -0.3681 -0.29953 -0.36901 -0.29838 -0.36992 -0.29745 C -0.37083 -0.29675 -0.37188 -0.29652 -0.37279 -0.29583 C -0.38242 -0.28819 -0.37487 -0.29282 -0.38112 -0.28912 C -0.38203 -0.28819 -0.38281 -0.2868 -0.38386 -0.28588 C -0.38789 -0.2824 -0.3888 -0.2824 -0.3931 -0.28101 C -0.39401 -0.27986 -0.39479 -0.27777 -0.39583 -0.27777 C -0.40612 -0.27777 -0.41628 -0.27916 -0.42643 -0.28101 C -0.42865 -0.28148 -0.43073 -0.2831 -0.43294 -0.28425 C -0.43906 -0.28796 -0.44531 -0.29166 -0.45143 -0.29583 C -0.46354 -0.30416 -0.45235 -0.29745 -0.45977 -0.30393 C -0.46185 -0.30578 -0.46406 -0.30717 -0.46628 -0.30902 C -0.46953 -0.31157 -0.47787 -0.31944 -0.48008 -0.32222 C -0.48125 -0.32338 -0.4819 -0.32546 -0.48294 -0.32708 C -0.49479 -0.34537 -0.47865 -0.31828 -0.48945 -0.33865 C -0.49271 -0.3449 -0.49623 -0.35069 -0.49961 -0.35671 C -0.51068 -0.37638 -0.49675 -0.35208 -0.51068 -0.37476 C -0.51224 -0.37754 -0.51367 -0.38032 -0.51537 -0.3831 C -0.51745 -0.38657 -0.51966 -0.38958 -0.52175 -0.39282 C -0.52344 -0.3956 -0.52474 -0.39884 -0.52643 -0.40115 C -0.53216 -0.40879 -0.53841 -0.41458 -0.54401 -0.42245 C -0.54557 -0.42476 -0.54701 -0.42731 -0.5487 -0.42916 C -0.55013 -0.43078 -0.55182 -0.43101 -0.55326 -0.4324 C -0.55873 -0.43726 -0.55365 -0.43657 -0.5625 -0.44236 C -0.56458 -0.44351 -0.5668 -0.44351 -0.56901 -0.44398 C -0.5724 -0.44351 -0.57591 -0.44351 -0.57917 -0.44236 C -0.58086 -0.44166 -0.58229 -0.44004 -0.58386 -0.43912 C -0.59297 -0.43287 -0.57865 -0.44328 -0.59037 -0.43402 C -0.60104 -0.42569 -0.58776 -0.43796 -0.60143 -0.42245 C -0.60261 -0.42129 -0.60404 -0.4206 -0.60508 -0.41921 C -0.60716 -0.41666 -0.60925 -0.41111 -0.61068 -0.40763 C -0.61133 -0.40347 -0.61185 -0.39884 -0.6125 -0.39467 C -0.61276 -0.39282 -0.61341 -0.39143 -0.61341 -0.38958 C -0.61406 -0.37824 -0.61406 -0.36666 -0.61432 -0.35509 C -0.61406 -0.34675 -0.6138 -0.33865 -0.61341 -0.33032 C -0.61328 -0.32592 -0.61276 -0.32152 -0.6125 -0.31713 C -0.61211 -0.30949 -0.61198 -0.30185 -0.61159 -0.29421 C -0.61198 -0.27777 -0.61198 -0.26111 -0.6125 -0.24467 C -0.61289 -0.23425 -0.61172 -0.23495 -0.61432 -0.23495 L -0.61432 -0.23495 " pathEditMode="relative" ptsTypes="AAAAAAAAAAAAAAAAAAAAAAAAAAAAAAAAAAAAAAAAAAAAAAAAAAAAAAAAAAAAAAAAAAAAAAAAAAAAAAAAAAAAAAAAAAAAAAAAAAAAAAAAAAAAAAAAAAAAAAAAAAAAAAAAAA">
                                      <p:cBhvr>
                                        <p:cTn id="31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-0.00856 L -0.00807 -0.00856 C 0.0013 -0.01366 0.01068 -0.01736 0.01979 -0.02338 C 0.02136 -0.02454 0.02227 -0.02778 0.02344 -0.03009 C 0.02826 -0.03958 0.02761 -0.03843 0.03086 -0.04815 C 0.03151 -0.05486 0.03229 -0.06134 0.03268 -0.06782 C 0.03594 -0.11412 0.0319 -0.06944 0.03464 -0.09745 C 0.02735 -0.14213 0.03854 -0.075 0.02995 -0.1206 C 0.02917 -0.125 0.02917 -0.12963 0.02813 -0.1338 C 0.02578 -0.14236 0.0224 -0.15023 0.01979 -0.15856 C 0.01875 -0.16157 0.01771 -0.16481 0.01693 -0.16829 C 0.01615 -0.17199 0.01628 -0.17639 0.01511 -0.17986 C 0.01185 -0.18981 0.00821 -0.19931 0.00404 -0.20787 C -0.00026 -0.21667 -0.00455 -0.22546 -0.00898 -0.23426 C -0.01107 -0.23819 -0.01354 -0.24144 -0.01536 -0.2456 C -0.01719 -0.24977 -0.0181 -0.25486 -0.02005 -0.2588 C -0.02187 -0.26273 -0.02448 -0.26505 -0.02656 -0.26875 C -0.02825 -0.27176 -0.02942 -0.27569 -0.03112 -0.2787 C -0.03554 -0.28611 -0.04036 -0.29282 -0.04505 -0.3 C -0.04987 -0.30741 -0.05364 -0.31343 -0.05898 -0.31968 C -0.06015 -0.32106 -0.06159 -0.32153 -0.06263 -0.32315 C -0.06406 -0.325 -0.06497 -0.32778 -0.0664 -0.32963 C -0.07578 -0.34259 -0.06719 -0.32963 -0.0737 -0.33611 C -0.08138 -0.34375 -0.08776 -0.35278 -0.09596 -0.35764 C -0.09817 -0.3588 -0.10026 -0.35995 -0.10247 -0.36088 C -0.10872 -0.36343 -0.12578 -0.36551 -0.12747 -0.36574 C -0.13086 -0.36806 -0.13398 -0.37199 -0.13763 -0.37245 C -0.14752 -0.37361 -0.15742 -0.37176 -0.16732 -0.37083 C -0.16823 -0.3706 -0.16914 -0.36968 -0.17005 -0.36921 C -0.17122 -0.36852 -0.17252 -0.36806 -0.1737 -0.36759 C -0.175 -0.36481 -0.17604 -0.36181 -0.17747 -0.35926 C -0.18151 -0.35208 -0.17955 -0.36088 -0.18307 -0.34931 C -0.18502 -0.34236 -0.18633 -0.33472 -0.18854 -0.32801 C -0.18997 -0.32361 -0.19245 -0.3206 -0.19414 -0.31644 C -0.20651 -0.28657 -0.19635 -0.30602 -0.20703 -0.28681 C -0.20742 -0.28472 -0.20716 -0.28194 -0.20807 -0.28032 C -0.20924 -0.27778 -0.21094 -0.27639 -0.21263 -0.27523 C -0.21875 -0.27153 -0.225 -0.26875 -0.23112 -0.26551 C -0.23489 -0.26343 -0.23854 -0.26065 -0.24232 -0.2588 C -0.25104 -0.25486 -0.25703 -0.25509 -0.2664 -0.25394 C -0.27031 -0.25255 -0.2733 -0.25139 -0.27747 -0.25069 C -0.28203 -0.25 -0.28672 -0.24954 -0.2914 -0.24907 C -0.29935 -0.24954 -0.30742 -0.24884 -0.31536 -0.25069 C -0.32448 -0.25278 -0.33346 -0.25648 -0.34232 -0.26042 C -0.34596 -0.26227 -0.34987 -0.26296 -0.35338 -0.26551 C -0.35989 -0.27014 -0.35651 -0.26736 -0.36354 -0.27361 C -0.36445 -0.27523 -0.36523 -0.27731 -0.3664 -0.2787 C -0.36771 -0.28009 -0.36979 -0.27986 -0.37096 -0.28194 C -0.37239 -0.28403 -0.37265 -0.2875 -0.3737 -0.29005 C -0.37513 -0.29352 -0.37708 -0.2963 -0.37838 -0.3 C -0.38463 -0.31829 -0.39114 -0.33634 -0.39596 -0.35602 C -0.39922 -0.36875 -0.40013 -0.37361 -0.40429 -0.38565 C -0.40573 -0.38958 -0.40742 -0.39329 -0.40898 -0.39722 C -0.40963 -0.40139 -0.41315 -0.42106 -0.41354 -0.42685 C -0.41419 -0.43449 -0.41419 -0.44213 -0.41445 -0.44977 C -0.41419 -0.45741 -0.41406 -0.46528 -0.41354 -0.47292 C -0.41341 -0.47454 -0.41276 -0.47616 -0.41263 -0.47778 C -0.41146 -0.48981 -0.4125 -0.49838 -0.40807 -0.50903 C -0.40755 -0.51019 -0.40377 -0.51991 -0.40247 -0.5206 C -0.39948 -0.52222 -0.39635 -0.52176 -0.39323 -0.52222 C -0.38854 -0.52292 -0.38398 -0.52338 -0.37929 -0.52384 C -0.37617 -0.52338 -0.37317 -0.52315 -0.37005 -0.52222 C -0.36771 -0.52153 -0.36315 -0.51667 -0.36172 -0.51574 C -0.36015 -0.51435 -0.35859 -0.51343 -0.35703 -0.51227 C -0.35612 -0.51019 -0.35534 -0.50787 -0.35429 -0.50579 C -0.35351 -0.50394 -0.35234 -0.50255 -0.35156 -0.50093 C -0.35078 -0.49931 -0.35039 -0.49745 -0.34974 -0.49583 C -0.34791 -0.49144 -0.34414 -0.48264 -0.34414 -0.48264 C -0.34114 -0.4669 -0.347 -0.49722 -0.33763 -0.46134 C -0.33138 -0.4375 -0.34114 -0.46505 -0.33489 -0.44815 C -0.33307 -0.42963 -0.33294 -0.43194 -0.33489 -0.4037 C -0.33502 -0.40116 -0.3362 -0.39931 -0.33672 -0.39722 C -0.33711 -0.3956 -0.33698 -0.39352 -0.33763 -0.39213 C -0.33828 -0.39074 -0.33958 -0.39028 -0.34036 -0.38889 C -0.34817 -0.37523 -0.34062 -0.38472 -0.34687 -0.37731 C -0.34778 -0.37546 -0.35091 -0.36713 -0.35247 -0.36574 C -0.3539 -0.36458 -0.3556 -0.36481 -0.35703 -0.36412 C -0.36198 -0.36019 -0.36745 -0.35509 -0.37278 -0.35278 C -0.37513 -0.35162 -0.38411 -0.34954 -0.3858 -0.34931 C -0.39414 -0.34815 -0.4108 -0.34606 -0.4108 -0.34606 C -0.4237 -0.34745 -0.42265 -0.34606 -0.43112 -0.34931 C -0.43242 -0.34977 -0.43359 -0.35046 -0.43489 -0.35093 C -0.43763 -0.35255 -0.44323 -0.35602 -0.44323 -0.35602 C -0.45091 -0.36574 -0.4582 -0.37685 -0.4664 -0.38565 C -0.46784 -0.38727 -0.46953 -0.38843 -0.47096 -0.39051 C -0.4733 -0.39398 -0.47513 -0.39861 -0.47747 -0.40208 C -0.48008 -0.40579 -0.4832 -0.4081 -0.4858 -0.41204 C -0.4888 -0.41644 -0.49075 -0.42338 -0.49414 -0.42685 C -0.49687 -0.4294 -0.49987 -0.43171 -0.50247 -0.43495 C -0.50716 -0.44074 -0.50521 -0.44144 -0.50898 -0.44815 C -0.51237 -0.45417 -0.5151 -0.45718 -0.51914 -0.46134 C -0.52031 -0.4625 -0.52161 -0.46343 -0.52278 -0.46458 C -0.52474 -0.46667 -0.52643 -0.46921 -0.52838 -0.4713 C -0.53047 -0.47361 -0.53281 -0.47546 -0.53489 -0.47778 C -0.53776 -0.48102 -0.5401 -0.48565 -0.54323 -0.48773 C -0.54817 -0.49097 -0.55312 -0.49398 -0.55807 -0.49745 C -0.55989 -0.49884 -0.56159 -0.50116 -0.56354 -0.50255 C -0.56562 -0.50394 -0.56797 -0.50463 -0.57005 -0.50579 C -0.57916 -0.51065 -0.57213 -0.50764 -0.58203 -0.51227 C -0.5845 -0.51343 -0.58698 -0.51435 -0.58945 -0.51574 C -0.59049 -0.51597 -0.59127 -0.5169 -0.59232 -0.51736 C -0.59817 -0.51968 -0.60403 -0.52153 -0.60989 -0.52384 C -0.61067 -0.52407 -0.61979 -0.52847 -0.62187 -0.5287 C -0.62903 -0.52963 -0.63607 -0.52986 -0.64323 -0.53032 C -0.65429 -0.52986 -0.66549 -0.53056 -0.67656 -0.5287 C -0.67916 -0.52847 -0.68151 -0.52593 -0.68398 -0.52384 C -0.68711 -0.5213 -0.69062 -0.51644 -0.69323 -0.51227 C -0.69453 -0.51019 -0.6957 -0.50787 -0.69687 -0.50579 C -0.69844 -0.49583 -0.69844 -0.49468 -0.70065 -0.48611 C -0.70117 -0.4838 -0.70195 -0.48171 -0.70247 -0.4794 C -0.70286 -0.47731 -0.70299 -0.475 -0.70338 -0.47292 C -0.70364 -0.47106 -0.70403 -0.46944 -0.70429 -0.46782 C -0.70403 -0.44977 -0.7039 -0.43171 -0.70338 -0.41366 C -0.70325 -0.40856 -0.7026 -0.4037 -0.70247 -0.39884 C -0.70208 -0.38843 -0.70182 -0.37801 -0.70156 -0.36759 C -0.70182 -0.3581 -0.70195 -0.34884 -0.70247 -0.33958 C -0.7026 -0.33727 -0.70299 -0.33519 -0.70338 -0.33287 C -0.70429 -0.32731 -0.70482 -0.32176 -0.70612 -0.31644 C -0.70729 -0.31181 -0.70846 -0.30648 -0.7108 -0.30324 C -0.71653 -0.2956 -0.71315 -0.29977 -0.72096 -0.29167 C -0.72161 -0.29005 -0.722 -0.28796 -0.72278 -0.28681 C -0.72357 -0.28565 -0.72474 -0.28588 -0.72565 -0.28519 C -0.72786 -0.28333 -0.72969 -0.28009 -0.73203 -0.2787 C -0.73411 -0.27731 -0.73646 -0.27778 -0.73854 -0.27685 C -0.75521 -0.27106 -0.73476 -0.275 -0.7608 -0.27199 C -0.76172 -0.27083 -0.76302 -0.27037 -0.76354 -0.26875 C -0.76458 -0.26574 -0.76536 -0.2588 -0.76536 -0.2588 C -0.76445 -0.23009 -0.76823 -0.2375 -0.76354 -0.22917 L -0.76354 -0.22593 " pathEditMode="relative" ptsTypes="AAAAAAAAAAAAAAAAAAAAAAAAAAAAAAAAAAAAAAAAAAAAAAAAAAAAAAAAAAAAAAAAAAAAAAAAAAAAAAAAAAAAAAAAAAAAAAAAAAAAAAAAAAAAAAAAAAAAAAAAAAAAAAAAA">
                                      <p:cBhvr>
                                        <p:cTn id="36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98 0.00926 L 0.00898 0.00926 C 0.01041 0.01412 0.01224 0.01875 0.01354 0.02407 C 0.02044 0.05255 0.0056 0.00532 0.01719 0.04375 C 0.01836 0.04722 0.01992 0.05 0.02096 0.0537 C 0.022 0.05718 0.02265 0.06134 0.0237 0.06505 C 0.02487 0.06898 0.02643 0.07269 0.02747 0.07662 C 0.02864 0.08148 0.02864 0.08704 0.03021 0.09144 C 0.03372 0.10208 0.03958 0.11968 0.04323 0.12593 C 0.04414 0.12778 0.04518 0.12917 0.04596 0.13102 C 0.05013 0.14051 0.04818 0.13935 0.05247 0.14583 C 0.05651 0.15185 0.05612 0.15023 0.06081 0.15556 C 0.06797 0.16412 0.06094 0.15741 0.06823 0.16389 C 0.07174 0.17338 0.06784 0.16528 0.07552 0.17222 C 0.07695 0.17338 0.07799 0.17546 0.07929 0.17708 C 0.08073 0.17894 0.08242 0.18032 0.08385 0.18194 C 0.08581 0.18403 0.0875 0.18657 0.08945 0.18866 C 0.09088 0.19005 0.09258 0.19051 0.09414 0.1919 C 0.09974 0.19653 0.10521 0.20208 0.11081 0.20671 C 0.12148 0.21574 0.13229 0.22431 0.14323 0.2331 C 0.14531 0.23472 0.14739 0.23657 0.14961 0.23796 C 0.15299 0.24005 0.15651 0.2419 0.15976 0.24444 C 0.16302 0.24722 0.16575 0.25185 0.16914 0.2544 C 0.172 0.25671 0.17526 0.25741 0.17838 0.25926 C 0.18125 0.26134 0.18385 0.26389 0.18672 0.26597 C 0.18945 0.26782 0.19232 0.26875 0.19505 0.27083 C 0.19726 0.27269 0.19922 0.27546 0.20143 0.27755 C 0.20364 0.2794 0.20573 0.28079 0.20794 0.28241 C 0.21041 0.28403 0.21797 0.28912 0.22096 0.29074 C 0.22461 0.29236 0.22825 0.29421 0.23203 0.2956 C 0.23594 0.29699 0.24427 0.29815 0.24778 0.29884 C 0.25026 0.29931 0.25273 0.3 0.25521 0.30046 L 0.30885 0.29884 C 0.31172 0.29861 0.31875 0.29653 0.32187 0.2956 C 0.32304 0.29444 0.32435 0.29352 0.32552 0.29236 C 0.32682 0.29074 0.32799 0.28889 0.32929 0.28727 C 0.33021 0.28611 0.33112 0.28519 0.33203 0.28403 C 0.3332 0.28032 0.33476 0.27662 0.33568 0.27245 C 0.33685 0.26782 0.33854 0.25764 0.33854 0.25764 C 0.33815 0.25278 0.33815 0.24769 0.33763 0.24282 C 0.33659 0.23519 0.33581 0.23565 0.33385 0.22963 C 0.3332 0.22755 0.33255 0.22546 0.33203 0.22315 C 0.33034 0.21574 0.33229 0.21921 0.32838 0.21157 C 0.32591 0.20694 0.32422 0.20023 0.32096 0.19838 C 0.31875 0.19745 0.31653 0.19676 0.31445 0.19514 C 0.3112 0.19282 0.30846 0.18889 0.30521 0.18704 C 0.29896 0.1831 0.30651 0.18773 0.29596 0.18194 C 0.29505 0.18148 0.29414 0.18079 0.2931 0.18032 C 0.29101 0.17963 0.2888 0.17917 0.28672 0.1787 C 0.27799 0.17917 0.2694 0.1794 0.26081 0.18032 C 0.24687 0.18171 0.26367 0.18171 0.24961 0.18519 L 0.2431 0.18704 C 0.24219 0.18796 0.2414 0.18935 0.24036 0.19028 C 0.23945 0.19097 0.23854 0.1912 0.23763 0.1919 C 0.23476 0.19398 0.2319 0.19583 0.22929 0.19838 C 0.22695 0.20069 0.225 0.20417 0.22278 0.20671 C 0.22122 0.20857 0.21966 0.20995 0.2181 0.21157 C 0.21549 0.22593 0.21992 0.20694 0.21354 0.21829 C 0.21263 0.21991 0.21328 0.22292 0.21263 0.22477 C 0.21198 0.22639 0.21081 0.22708 0.20976 0.22801 C 0.20794 0.23241 0.20612 0.23681 0.20429 0.2412 C 0.20364 0.24282 0.20286 0.24444 0.20247 0.2463 C 0.20117 0.25139 0.20039 0.25718 0.19961 0.26273 C 0.2 0.26875 0.20091 0.30069 0.20338 0.31204 C 0.2039 0.31458 0.20521 0.31644 0.20612 0.31852 C 0.20638 0.32083 0.20651 0.32315 0.20703 0.32523 C 0.20833 0.33032 0.21302 0.3375 0.21445 0.34005 C 0.2151 0.34213 0.21536 0.34491 0.21627 0.34653 C 0.21706 0.34792 0.21823 0.34745 0.21914 0.34815 C 0.22409 0.35255 0.22877 0.35764 0.23385 0.36134 C 0.23815 0.36482 0.24271 0.36759 0.24687 0.3713 C 0.24935 0.37361 0.25169 0.37639 0.25429 0.37778 C 0.25638 0.37917 0.25859 0.37894 0.26081 0.37963 C 0.27304 0.39213 0.26081 0.38125 0.27643 0.38935 C 0.27877 0.39051 0.28073 0.39329 0.28294 0.39444 C 0.28568 0.3956 0.30573 0.39769 0.30612 0.39769 C 0.34166 0.40232 0.31706 0.40023 0.35429 0.40255 C 0.35638 0.40324 0.35859 0.40394 0.36068 0.40417 C 0.3651 0.40486 0.3694 0.40463 0.3737 0.40579 C 0.37565 0.40648 0.37734 0.4081 0.37929 0.40926 C 0.38203 0.41065 0.3875 0.41296 0.39036 0.41574 C 0.39166 0.41713 0.39271 0.41921 0.39401 0.4206 C 0.39492 0.42153 0.39596 0.42153 0.39687 0.42222 C 0.39844 0.42384 0.39987 0.42569 0.40143 0.42732 C 0.40182 0.42894 0.40182 0.43079 0.40234 0.43218 C 0.40794 0.44444 0.40247 0.425 0.40794 0.44051 C 0.40937 0.44468 0.41002 0.44977 0.41172 0.4537 L 0.41445 0.46019 C 0.41627 0.47685 0.41432 0.46157 0.41627 0.47338 C 0.41666 0.47546 0.41679 0.47778 0.41719 0.47986 C 0.41771 0.48333 0.41849 0.48657 0.41901 0.48982 L 0.42005 0.49468 C 0.4194 0.50023 0.41888 0.50579 0.4181 0.51111 C 0.41693 0.52083 0.41797 0.52431 0.41354 0.52778 C 0.41237 0.52847 0.41107 0.5287 0.40976 0.5294 C 0.40273 0.53565 0.4082 0.53241 0.39596 0.5294 C 0.39284 0.52847 0.38971 0.52824 0.38672 0.52778 C 0.37956 0.52361 0.38307 0.525 0.37643 0.52269 L 0.36068 0.52593 C 0.35364 0.52685 0.34648 0.52708 0.33945 0.52778 C 0.3388 0.52986 0.33867 0.53287 0.33763 0.53426 C 0.33607 0.53634 0.33359 0.53565 0.33203 0.5375 L 0.32929 0.54097 C 0.32357 0.53912 0.32252 0.54213 0.32461 0.53264 C 0.32474 0.53194 0.32526 0.53148 0.32552 0.53102 L 0.32552 0.53102 " pathEditMode="relative" ptsTypes="AAAAAAAAAAAAAAAAAAAAAAAAAAAAAAAAAAAAAAAAAAAAAAAAAAAAAAAAAAAAAAAAAAAAAAAAAAAAAAAAAAAAAAAAAAAAAAAAAAAAAAAAAA">
                                      <p:cBhvr>
                                        <p:cTn id="4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12 0.01157 L 0.00612 0.01157 C 0.00429 0.01574 0.00221 0.0199 0.00052 0.02453 C 4.375E-6 0.02615 -0.00039 0.02777 -0.00039 0.02963 C -0.00039 0.07592 -0.0017 0.05717 0.00234 0.08055 C 0.00299 0.08449 0.00325 0.08842 0.00429 0.09213 C 0.00586 0.09861 0.0177 0.1412 0.02187 0.15138 C 0.02591 0.16134 0.02968 0.17129 0.03385 0.18101 C 0.03554 0.18495 0.03763 0.18865 0.03945 0.19259 C 0.04036 0.19467 0.04114 0.19722 0.04218 0.19907 C 0.04635 0.20601 0.05156 0.21088 0.0552 0.21898 C 0.06015 0.22986 0.06067 0.23217 0.06901 0.24189 C 0.07434 0.24791 0.08033 0.25208 0.08476 0.25995 C 0.08867 0.26689 0.08632 0.26458 0.09218 0.26666 C 0.10455 0.27754 0.08919 0.26435 0.09869 0.27152 C 0.1 0.27245 0.10104 0.27407 0.10247 0.27476 C 0.11158 0.27963 0.11002 0.27685 0.11822 0.27986 C 0.1207 0.28055 0.12304 0.28217 0.12552 0.2831 C 0.12877 0.28402 0.13958 0.28588 0.14231 0.28634 C 0.16718 0.2912 0.15039 0.28819 0.16914 0.2912 C 0.1802 0.29074 0.1914 0.29051 0.20247 0.28958 C 0.20403 0.28958 0.20572 0.28935 0.20716 0.28796 C 0.21536 0.28078 0.21549 0.27986 0.22005 0.27152 C 0.2207 0.26944 0.22096 0.26689 0.22187 0.26504 C 0.22343 0.2618 0.22708 0.25763 0.22929 0.25509 C 0.22968 0.25347 0.22968 0.25162 0.2302 0.25023 C 0.23099 0.24814 0.23216 0.24699 0.23307 0.24513 C 0.23372 0.24375 0.23424 0.24189 0.23489 0.24027 C 0.23554 0.23588 0.23632 0.23148 0.23671 0.22708 C 0.23815 0.20902 0.2375 0.21944 0.23854 0.19583 C 0.23841 0.1949 0.2358 0.175 0.23489 0.17268 C 0.23151 0.16527 0.23007 0.16736 0.22656 0.16458 C 0.22408 0.1625 0.22161 0.16018 0.21914 0.15787 C 0.21731 0.15625 0.21562 0.15393 0.21354 0.15301 C 0.21106 0.15185 0.20859 0.15092 0.20612 0.14976 C 0.20338 0.14814 0.20065 0.14652 0.19778 0.1449 C 0.19687 0.14421 0.19596 0.14351 0.19505 0.14305 L 0.18945 0.14143 C 0.18515 0.14213 0.18072 0.14166 0.17656 0.14305 C 0.17447 0.14398 0.17291 0.14699 0.17096 0.14814 C 0.16862 0.1493 0.16601 0.14907 0.16354 0.14976 C 0.15612 0.15416 0.15299 0.15532 0.14596 0.16296 C 0.14479 0.16412 0.14414 0.16643 0.14322 0.16782 C 0.13932 0.17361 0.13958 0.17268 0.13489 0.17615 C 0.1345 0.17824 0.13476 0.18078 0.13385 0.18263 C 0.13333 0.18402 0.1319 0.18333 0.13112 0.18426 C 0.12968 0.18611 0.12851 0.18842 0.12747 0.19097 C 0.12122 0.20555 0.13151 0.18888 0.12096 0.20416 C 0.11822 0.21458 0.11601 0.22546 0.11263 0.23541 C 0.11158 0.23842 0.10937 0.23935 0.10794 0.24189 C 0.10716 0.24328 0.10664 0.24513 0.10612 0.24676 C 0.10494 0.25092 0.1052 0.25416 0.10429 0.25833 C 0.10377 0.26064 0.10299 0.26273 0.10247 0.26504 C 0.10208 0.26759 0.10195 0.2706 0.10143 0.27314 C 0.09934 0.28564 0.09961 0.27708 0.09869 0.28958 C 0.09713 0.31111 0.09687 0.31921 0.09596 0.33912 C 0.09661 0.34884 0.09648 0.35902 0.09778 0.36875 C 0.09856 0.37453 0.10091 0.37963 0.10247 0.38518 C 0.10286 0.3868 0.10286 0.38865 0.10338 0.39004 C 0.10481 0.39467 0.11015 0.41088 0.11354 0.41805 C 0.11445 0.4199 0.11549 0.42129 0.11627 0.42291 C 0.12083 0.4324 0.11692 0.42754 0.12278 0.43287 C 0.12369 0.43495 0.12447 0.4375 0.12552 0.43935 C 0.12643 0.44074 0.12747 0.44143 0.12838 0.44282 C 0.12942 0.44421 0.13007 0.44629 0.13112 0.44768 C 0.14153 0.46296 0.12421 0.43518 0.13763 0.45601 C 0.13893 0.45787 0.13997 0.46064 0.14127 0.4625 C 0.14492 0.46713 0.14882 0.47083 0.15247 0.47569 C 0.15364 0.47731 0.15481 0.47916 0.15612 0.48055 C 0.15729 0.48194 0.15872 0.4824 0.15989 0.48379 C 0.16093 0.48518 0.16158 0.4875 0.16263 0.48888 C 0.16497 0.49189 0.1677 0.49398 0.17005 0.49699 C 0.17109 0.49838 0.17174 0.50069 0.17278 0.50208 C 0.17487 0.50463 0.17708 0.50555 0.17929 0.50694 C 0.18815 0.52268 0.17682 0.50393 0.18489 0.51342 C 0.18593 0.51481 0.18658 0.51713 0.18763 0.51851 C 0.18841 0.51944 0.18958 0.51921 0.19036 0.52013 C 0.19453 0.52361 0.19856 0.52731 0.20247 0.53171 C 0.20351 0.53287 0.20416 0.53518 0.2052 0.53657 C 0.20638 0.53796 0.20781 0.53842 0.20898 0.53981 C 0.21484 0.54745 0.2082 0.54328 0.21549 0.54652 C 0.2164 0.54745 0.21718 0.54884 0.21822 0.54976 C 0.222 0.55347 0.22447 0.55532 0.22838 0.55787 C 0.22929 0.55856 0.2302 0.55902 0.23112 0.55972 C 0.23307 0.55856 0.23541 0.55763 0.23671 0.55463 C 0.23763 0.55277 0.23802 0.55023 0.23854 0.54814 L 0.23958 0.53009 L 0.23958 0.53009 L 0.23854 0.53171 L 0.23854 0.53009 " pathEditMode="relative" ptsTypes="AAAAAAAAAAAAAAAAAAAAAAAAAAAAAAAAAAAAAAAAAAAAAAAAAAAAAAAAAAAAAAAAAAAAAAAAAAAAAAAAAAAAAAAAAA">
                                      <p:cBhvr>
                                        <p:cTn id="4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8 -0.00208 L 0.00678 -0.00208 C 0.00495 0.00278 0.00261 0.00717 0.00118 0.01273 C 0.0004 0.01574 0.00079 0.01921 0.00027 0.02245 C -0.00286 0.04722 -0.00052 0.02083 -0.00247 0.0456 C -0.00273 0.05648 -0.00286 0.06759 -0.00338 0.07847 C -0.00468 0.10509 -0.00546 0.11389 -0.00703 0.13449 C -0.00624 0.17384 -0.00833 0.16551 -0.00429 0.18889 C -0.00377 0.19213 -0.00338 0.1956 -0.00247 0.19861 C 0.00105 0.21018 0.00105 0.20417 0.00585 0.21342 C 0.00769 0.2169 0.00847 0.22199 0.01055 0.225 C 0.02605 0.24676 0.02253 0.24074 0.0336 0.24815 C 0.03881 0.25139 0.04623 0.25741 0.05209 0.25949 C 0.05456 0.26042 0.05704 0.26065 0.05951 0.26111 C 0.06198 0.26296 0.06446 0.26505 0.06693 0.2662 C 0.06915 0.26713 0.08555 0.26921 0.08646 0.26944 C 0.09571 0.26898 0.10495 0.26921 0.1142 0.26782 C 0.11524 0.26759 0.11589 0.26528 0.11693 0.26458 C 0.11902 0.26296 0.12123 0.2625 0.12344 0.26111 C 0.12527 0.26018 0.12722 0.25926 0.12904 0.25787 C 0.14037 0.24977 0.12657 0.25833 0.13542 0.25301 C 0.1379 0.24861 0.14089 0.24491 0.14284 0.23981 C 0.14467 0.23495 0.14467 0.22824 0.14662 0.22338 L 0.14844 0.21852 C 0.14805 0.20787 0.14857 0.19745 0.14753 0.18704 C 0.14701 0.18241 0.14506 0.17824 0.14376 0.17384 C 0.14232 0.16898 0.14115 0.16366 0.1392 0.15903 C 0.1293 0.13727 0.14193 0.16412 0.13086 0.14421 C 0.13008 0.14282 0.12982 0.14074 0.12904 0.13935 C 0.12761 0.13727 0.12592 0.13611 0.12435 0.13449 C 0.12253 0.13241 0.12071 0.12986 0.11876 0.12778 C 0.11797 0.12708 0.11693 0.12685 0.11602 0.12616 C 0.11381 0.12477 0.11172 0.12268 0.10951 0.1213 C 0.10808 0.12037 0.10639 0.12037 0.10495 0.11967 C 0.103 0.11875 0.10118 0.11736 0.09935 0.11643 C 0.09102 0.11736 0.08243 0.11574 0.07435 0.11967 C 0.07032 0.12153 0.06771 0.12893 0.0642 0.13287 C 0.06277 0.13426 0.06107 0.13495 0.05951 0.13611 C 0.05691 0.14074 0.05534 0.14329 0.05313 0.1493 C 0.0517 0.15301 0.05066 0.15694 0.04935 0.16088 C 0.04883 0.1625 0.04818 0.16412 0.04753 0.16574 C 0.04623 0.17338 0.04362 0.18079 0.04389 0.18889 C 0.04415 0.2037 0.04402 0.21852 0.0448 0.23333 C 0.04506 0.23842 0.04818 0.24537 0.04935 0.24977 C 0.05365 0.26481 0.04857 0.25162 0.05404 0.26458 C 0.0543 0.26667 0.05443 0.26898 0.05495 0.27106 C 0.05534 0.27292 0.05612 0.27454 0.05678 0.27592 C 0.06016 0.2838 0.06251 0.29329 0.06693 0.29907 C 0.06823 0.30069 0.06941 0.30231 0.07071 0.30393 C 0.07162 0.30509 0.07266 0.30602 0.07344 0.30741 C 0.07514 0.30995 0.07644 0.31319 0.07813 0.31551 C 0.08464 0.32523 0.09089 0.32708 0.09935 0.33356 C 0.10131 0.33518 0.10313 0.3368 0.10495 0.33866 C 0.10626 0.34005 0.10717 0.34236 0.1086 0.34352 C 0.11068 0.34514 0.11303 0.34537 0.11511 0.34676 C 0.11641 0.34768 0.11745 0.3493 0.11876 0.35 C 0.12396 0.35324 0.1293 0.35602 0.13451 0.35833 C 0.14011 0.36088 0.14467 0.3618 0.15027 0.36319 C 0.15495 0.36273 0.15964 0.36296 0.1642 0.36157 C 0.16915 0.36018 0.1668 0.35717 0.17058 0.35347 C 0.17175 0.35231 0.17305 0.35231 0.17435 0.35185 C 0.17501 0.34954 0.17735 0.34653 0.17618 0.34514 C 0.17487 0.34352 0.17292 0.34699 0.17162 0.34838 C 0.16107 0.36018 0.17839 0.34653 0.1642 0.35671 C 0.16237 0.36088 0.15886 0.36921 0.15769 0.37315 L 0.15586 0.37986 C 0.15547 0.3831 0.15495 0.38634 0.15495 0.38958 C 0.15443 0.4044 0.15404 0.41921 0.15404 0.43403 C 0.15404 0.45069 0.15469 0.46157 0.15586 0.47685 C 0.15612 0.48125 0.1573 0.49815 0.1586 0.50162 L 0.16042 0.50648 C 0.16107 0.51227 0.16146 0.51597 0.16224 0.5213 C 0.16498 0.53796 0.1612 0.51227 0.1642 0.53287 C 0.16381 0.53565 0.16433 0.53912 0.16329 0.5412 L 0.15951 0.53449 C 0.15951 0.53403 0.16016 0.53449 0.16042 0.53449 L 0.16042 0.53449 L 0.1642 0.53287 L 0.1586 0.53125 " pathEditMode="relative" ptsTypes="AAAAAAAAAAAAAAAAAAAAAAAAAAAAAAAAAAAAAAAAAAAAAAAAAAAAAAAAAAAAAAAAAAAAAAAAAAAAAAA">
                                      <p:cBhvr>
                                        <p:cTn id="5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04 0.00509 L 0.00704 0.00509 C -0.00104 0.01365 -0.00286 0.01365 -0.00872 0.02638 C -0.0095 0.02824 -0.00989 0.03078 -0.01054 0.03287 C -0.01158 0.05254 -0.01263 0.06319 -0.01054 0.08564 C -0.00976 0.09305 -0.00729 0.09976 -0.00585 0.10694 C -0.00377 0.11828 -0.00078 0.13518 0.00248 0.14328 C 0.00404 0.14699 0.00534 0.15115 0.00704 0.15486 C 0.00912 0.15879 0.01159 0.16226 0.01355 0.1662 C 0.01563 0.17037 0.01706 0.17546 0.01915 0.17939 C 0.02318 0.18703 0.02761 0.19398 0.03217 0.20092 C 0.03477 0.20486 0.0375 0.20879 0.0405 0.21226 C 0.04141 0.21342 0.04219 0.21481 0.04323 0.21574 C 0.04467 0.21689 0.04636 0.21782 0.04792 0.21898 C 0.05313 0.21736 0.05847 0.2162 0.06368 0.21388 C 0.06498 0.21342 0.06602 0.21134 0.06732 0.21064 C 0.06915 0.20972 0.0711 0.20949 0.07292 0.20902 C 0.07448 0.2074 0.07592 0.20555 0.07748 0.20416 C 0.07839 0.20324 0.07956 0.20347 0.08034 0.20254 C 0.08152 0.20069 0.08204 0.19791 0.08308 0.19583 C 0.0918 0.18055 0.08217 0.20185 0.08959 0.18426 C 0.08985 0.18263 0.09011 0.18101 0.0905 0.17939 C 0.09115 0.17662 0.09193 0.17407 0.09232 0.17129 C 0.09323 0.16527 0.09362 0.15902 0.09428 0.15301 C 0.09323 0.14097 0.0931 0.1287 0.09141 0.11689 C 0.09141 0.11666 0.08998 0.10625 0.08959 0.10532 C 0.08894 0.10416 0.08334 0.09583 0.08125 0.09375 C 0.07969 0.09259 0.07618 0.0912 0.07474 0.09051 C 0.07383 0.09004 0.07292 0.08935 0.07201 0.08888 C 0.0642 0.08935 0.05652 0.08958 0.04883 0.09051 C 0.04558 0.09097 0.03816 0.09745 0.03672 0.09884 C 0.03386 0.10162 0.0306 0.10416 0.02839 0.10856 C 0.02292 0.12037 0.02553 0.11551 0.02097 0.12338 C 0.02071 0.12569 0.02045 0.12801 0.02006 0.13009 C 0.01967 0.1324 0.01706 0.14328 0.01641 0.14814 C 0.01446 0.15972 0.01628 0.15 0.01446 0.16458 C 0.01433 0.1662 0.01394 0.16782 0.01355 0.16944 C 0.01394 0.17893 0.01407 0.18819 0.01446 0.19745 C 0.01459 0.20023 0.01485 0.20324 0.01537 0.20578 C 0.01576 0.20763 0.01667 0.20902 0.01732 0.21064 C 0.02097 0.23009 0.01706 0.21088 0.02188 0.23055 C 0.02227 0.23194 0.02227 0.23402 0.02279 0.23541 C 0.02396 0.23842 0.03073 0.24791 0.03112 0.24861 C 0.03412 0.25324 0.03672 0.25833 0.03959 0.26342 C 0.04102 0.2662 0.04284 0.26851 0.04415 0.27152 C 0.04636 0.27662 0.0487 0.28125 0.05066 0.28634 C 0.05183 0.28981 0.05287 0.29328 0.0543 0.29629 C 0.05534 0.29838 0.05704 0.29907 0.05808 0.30115 C 0.06237 0.31018 0.06615 0.3199 0.07006 0.32916 L 0.07006 0.32916 C 0.0724 0.33958 0.07084 0.33541 0.07474 0.34236 C 0.07722 0.35972 0.07383 0.33935 0.07748 0.35393 C 0.07826 0.35717 0.07878 0.36041 0.07943 0.36365 C 0.08008 0.36782 0.08086 0.37453 0.08125 0.37847 C 0.08152 0.38194 0.08178 0.38518 0.08217 0.38842 C 0.08243 0.39074 0.08282 0.39282 0.08308 0.39513 C 0.08243 0.40926 0.08191 0.42361 0.08125 0.43773 C 0.08099 0.44282 0.08099 0.44791 0.08034 0.45254 C 0.07943 0.45833 0.07761 0.46342 0.07657 0.46898 C 0.07527 0.47638 0.07605 0.47245 0.07383 0.48055 C 0.07227 0.49699 0.07071 0.50995 0.07383 0.52824 C 0.07435 0.53148 0.07748 0.52824 0.07943 0.52824 L 0.07943 0.52824 " pathEditMode="relative" ptsTypes="AAAAAAAAAAAAAAAAAAAAAAAAAAAAAAAAAAAAAAAAAAAAAAAAAAAAAAAAAAAAAAA">
                                      <p:cBhvr>
                                        <p:cTn id="5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2 0.00579 L -0.00092 0.00579 C -0.00391 0.00834 -0.00743 0.01019 -0.01016 0.01389 C -0.01433 0.01968 -0.02123 0.03357 -0.02123 0.03357 C -0.02344 0.04884 -0.02084 0.02986 -0.02305 0.05 C -0.0237 0.05509 -0.02435 0.05996 -0.025 0.06482 C -0.02526 0.06759 -0.02552 0.07037 -0.02592 0.07315 C -0.02526 0.10232 -0.02631 0.11181 -0.02305 0.13565 C -0.02227 0.14236 -0.02045 0.14977 -0.01849 0.15556 C -0.01641 0.16158 -0.01355 0.1669 -0.01198 0.17361 C -0.01016 0.18172 -0.01029 0.18264 -0.00743 0.19005 C -0.0056 0.19445 -0.00339 0.19838 -0.00183 0.20324 C 0.00143 0.21297 0.00091 0.21273 0.00651 0.2213 C 0.01106 0.22824 0.01627 0.23357 0.02044 0.24097 C 0.02786 0.25417 0.01992 0.24144 0.02968 0.25255 C 0.04388 0.26875 0.01783 0.24815 0.04908 0.26898 C 0.06015 0.27639 0.06198 0.27801 0.07695 0.2838 C 0.10091 0.29306 0.09101 0.29074 0.10651 0.29375 C 0.10898 0.29306 0.11145 0.29306 0.11393 0.29213 C 0.11588 0.29144 0.11953 0.28866 0.11953 0.28866 C 0.12226 0.28496 0.12513 0.28125 0.12786 0.27732 C 0.12877 0.2757 0.12994 0.27431 0.1306 0.27222 C 0.13125 0.26991 0.13099 0.26667 0.13151 0.26412 C 0.1319 0.26227 0.13294 0.26088 0.13333 0.25926 C 0.13411 0.25602 0.13528 0.24931 0.13528 0.24931 C 0.13554 0.24537 0.13619 0.24167 0.13619 0.23773 C 0.13619 0.18704 0.13698 0.21111 0.13424 0.19005 C 0.13359 0.18426 0.13255 0.17315 0.13151 0.16852 C 0.13099 0.16597 0.12955 0.16435 0.12877 0.16204 C 0.12773 0.15926 0.12708 0.15625 0.12591 0.15371 C 0.11849 0.13797 0.12096 0.14398 0.11393 0.13565 C 0.11171 0.1331 0.10976 0.12986 0.10742 0.12755 C 0.10234 0.12222 0.09713 0.1169 0.09166 0.11273 C 0.08724 0.10926 0.08268 0.10556 0.07786 0.1044 C 0.07474 0.10371 0.06901 0.10232 0.06575 0.10116 C 0.06302 0.10023 0.06028 0.09861 0.05742 0.09792 C 0.05494 0.09699 0.05247 0.09676 0.05 0.0963 C 0.0332 0.0919 0.06158 0.09792 0.03333 0.09283 C 0.01315 0.08935 0.04492 0.09306 0.00833 0.08959 C -0.00248 0.09074 -0.01329 0.09144 -0.02409 0.09283 C -0.025 0.09306 -0.02592 0.09398 -0.02683 0.09445 C -0.0293 0.09584 -0.03164 0.09722 -0.03425 0.09792 C -0.03763 0.09884 -0.04102 0.09884 -0.0444 0.09954 C -0.05404 0.11088 -0.03907 0.09352 -0.05092 0.10602 C -0.06211 0.11806 -0.0517 0.10834 -0.06016 0.11597 C -0.06107 0.11806 -0.06185 0.12037 -0.06289 0.12246 C -0.06381 0.12431 -0.06498 0.12547 -0.06576 0.12755 C -0.06745 0.13218 -0.06875 0.13727 -0.07032 0.14236 C -0.07097 0.14445 -0.07149 0.14676 -0.07214 0.14884 C -0.0806 0.17315 -0.07539 0.15533 -0.07956 0.17037 C -0.07995 0.17477 -0.07995 0.17917 -0.08047 0.18334 C -0.08086 0.18634 -0.0823 0.18866 -0.0823 0.19167 C -0.0823 0.20278 -0.08125 0.21366 -0.08047 0.22454 C -0.08021 0.22847 -0.08021 0.23241 -0.07956 0.23611 C -0.07565 0.25949 -0.07761 0.24584 -0.07409 0.25741 C -0.07305 0.26065 -0.0724 0.26435 -0.07123 0.26736 C -0.07058 0.26922 -0.06927 0.27037 -0.06849 0.27222 C -0.06771 0.27431 -0.06732 0.27685 -0.06667 0.27894 C -0.06068 0.29537 -0.06172 0.29236 -0.05547 0.30347 C -0.05 0.32824 -0.0573 0.30047 -0.05092 0.31505 C -0.04545 0.32755 -0.04584 0.33195 -0.04076 0.34144 C -0.03529 0.35162 -0.02943 0.36088 -0.02409 0.37107 C -0.02201 0.37477 -0.02045 0.37894 -0.01849 0.38264 C -0.01263 0.39375 -0.00534 0.40278 -0.00092 0.41551 C 0.00065 0.41991 0.00208 0.42431 0.00377 0.42871 C 0.00455 0.43102 0.0056 0.4331 0.00651 0.43519 C 0.00716 0.43681 0.00781 0.43866 0.00833 0.44028 C 0.00872 0.44283 0.00859 0.44584 0.00924 0.44838 C 0.01028 0.45209 0.01302 0.45834 0.01302 0.45834 C 0.01367 0.46158 0.01406 0.46505 0.01484 0.46829 C 0.01849 0.48287 0.01523 0.46227 0.01757 0.47963 C 0.01731 0.48634 0.0181 0.49329 0.01666 0.49954 C 0.01627 0.50162 0.01406 0.5 0.01302 0.50116 C 0.01185 0.50232 0.01119 0.50463 0.01028 0.50602 C 0.00937 0.50741 0.00833 0.5081 0.00742 0.50926 C 0.00651 0.51065 0.00247 0.51621 0.00091 0.51759 C 0.00013 0.51829 -0.00092 0.51875 -0.00183 0.51922 C -0.00404 0.525 -0.00365 0.52222 -0.00365 0.52755 L -0.00365 0.52755 " pathEditMode="relative" ptsTypes="AAAAAAAAAAAAAAAAAAAAAAAAAAAAAAAAAAAAAAAAAAAAAAAAAAAAAAAAAAAAAAAAAAAAAAAAAAAAAAA">
                                      <p:cBhvr>
                                        <p:cTn id="61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3 0.01435 L -0.00403 0.01435 C -0.0121 0.01528 -0.01497 0.01181 -0.01979 0.01921 C -0.02109 0.0213 -0.02226 0.02361 -0.02356 0.0257 C -0.02382 0.02732 -0.02395 0.02917 -0.02447 0.03079 C -0.02591 0.03519 -0.02799 0.03912 -0.02903 0.04375 C -0.02994 0.04792 -0.0319 0.06574 -0.03281 0.07338 C -0.03242 0.08773 -0.03255 0.10208 -0.0319 0.1162 C -0.03164 0.11968 -0.02747 0.1412 -0.02721 0.14259 C -0.0263 0.14815 -0.02539 0.15347 -0.02447 0.15903 C -0.02382 0.16227 -0.02356 0.16574 -0.02265 0.16898 C -0.01979 0.17847 -0.01562 0.18681 -0.01328 0.19699 C -0.0121 0.20232 -0.01158 0.20857 -0.00963 0.21343 C 0.00456 0.24861 0.01068 0.25972 0.02735 0.28403 C 0.02943 0.28704 0.03178 0.28935 0.03386 0.29236 C 0.03607 0.29537 0.03803 0.29931 0.04037 0.30208 C 0.04271 0.30486 0.04532 0.30648 0.04779 0.3088 C 0.05196 0.31273 0.05248 0.31482 0.05704 0.3169 C 0.05886 0.31782 0.06068 0.31806 0.06263 0.31875 L 0.08204 0.32361 C 0.08816 0.32245 0.09441 0.32199 0.10053 0.32037 C 0.10248 0.31968 0.10417 0.31782 0.10612 0.3169 C 0.10756 0.3162 0.10925 0.31597 0.11068 0.31528 C 0.11381 0.31157 0.11719 0.30833 0.12006 0.30394 C 0.12318 0.29861 0.12227 0.2963 0.1237 0.29074 C 0.12513 0.28519 0.12683 0.27963 0.12839 0.27431 C 0.12618 0.25602 0.12435 0.23796 0.12188 0.21991 C 0.12123 0.21597 0.12032 0.21181 0.11902 0.20833 C 0.11537 0.19815 0.11094 0.18866 0.10704 0.1787 C 0.10573 0.17546 0.10508 0.1713 0.10339 0.16898 C 0.10092 0.16551 0.09831 0.1625 0.09597 0.15903 C 0.09128 0.15255 0.08698 0.14491 0.08204 0.13935 C 0.07774 0.13426 0.07383 0.12778 0.06902 0.12454 C 0.05391 0.11366 0.08191 0.1331 0.05339 0.1162 C 0.05144 0.11505 0.04961 0.11366 0.04779 0.11296 C 0.04571 0.11204 0.04349 0.11157 0.04128 0.11134 C 0.0336 0.10995 0.02592 0.10926 0.0181 0.1081 C 0.01563 0.10764 0.01316 0.10671 0.01068 0.10648 C -0.00312 0.10509 -0.01705 0.10417 -0.03098 0.10301 C -0.03645 0.1037 -0.04205 0.1037 -0.04765 0.10463 C -0.05442 0.10602 -0.06119 0.11273 -0.06705 0.11782 C -0.06862 0.11945 -0.07005 0.1213 -0.07161 0.12292 C -0.07343 0.12454 -0.07539 0.12616 -0.07721 0.12778 C -0.08098 0.14097 -0.07682 0.12732 -0.08281 0.14259 C -0.08385 0.14514 -0.0845 0.14815 -0.08554 0.15093 C -0.08645 0.15301 -0.08737 0.15509 -0.08828 0.15741 C -0.08893 0.16296 -0.08984 0.17222 -0.09114 0.17708 C -0.1052 0.23357 -0.09674 0.19051 -0.10312 0.22477 C -0.10403 0.23634 -0.10572 0.25857 -0.10781 0.26597 L -0.10963 0.27269 C -0.11263 0.31551 -0.1095 0.28634 -0.11979 0.33843 C -0.12057 0.34213 -0.12083 0.3463 -0.12161 0.35 C -0.12343 0.35787 -0.125 0.36065 -0.12721 0.36806 C -0.1302 0.37755 -0.12981 0.37894 -0.13372 0.38773 C -0.13776 0.39676 -0.14296 0.40046 -0.14856 0.40741 C -0.15143 0.41111 -0.15351 0.4169 -0.1569 0.41898 C -0.16184 0.42222 -0.16653 0.42639 -0.17161 0.42894 C -0.17382 0.43009 -0.17604 0.43102 -0.17812 0.43218 C -0.18059 0.43357 -0.18294 0.43611 -0.18554 0.43704 C -0.18828 0.4382 -0.19114 0.43796 -0.19388 0.43866 C -0.19544 0.43912 -0.197 0.44028 -0.19856 0.44051 C -0.20651 0.44144 -0.21458 0.44144 -0.22265 0.44213 C -0.24362 0.44583 -0.23815 0.4456 -0.27356 0.44213 C -0.27669 0.44167 -0.27968 0.44005 -0.28281 0.43866 C -0.28645 0.43727 -0.29023 0.43588 -0.29388 0.4338 C -0.30039 0.42986 -0.30208 0.42407 -0.30781 0.41574 C -0.30859 0.41435 -0.30963 0.41343 -0.31054 0.4125 C -0.31119 0.41088 -0.31171 0.40903 -0.31237 0.40741 C -0.31354 0.40509 -0.3151 0.40347 -0.31614 0.40093 C -0.31796 0.39583 -0.3207 0.38449 -0.3207 0.38449 C -0.32174 0.36968 -0.32278 0.36157 -0.3207 0.34491 C -0.32044 0.34306 -0.31875 0.34306 -0.31796 0.34167 C -0.31666 0.33958 -0.31562 0.33704 -0.31432 0.33519 C -0.31315 0.33357 -0.31171 0.3331 -0.31054 0.33171 C -0.30924 0.33032 -0.3082 0.32801 -0.3069 0.32685 C -0.30507 0.32523 -0.30312 0.32454 -0.3013 0.32361 C -0.29518 0.3206 -0.28906 0.31736 -0.28281 0.31528 C -0.27916 0.31412 -0.27539 0.31435 -0.27161 0.31366 C -0.26888 0.31435 -0.26601 0.31412 -0.26328 0.31528 C -0.26263 0.31574 -0.25364 0.32292 -0.2513 0.32523 C -0.25039 0.32616 -0.24947 0.32755 -0.24856 0.32847 C -0.24062 0.33611 -0.24231 0.33241 -0.23645 0.34167 C -0.23007 0.35162 -0.23515 0.34445 -0.22994 0.35486 C -0.22851 0.35764 -0.22695 0.36042 -0.22539 0.36296 C -0.22317 0.37917 -0.22643 0.35741 -0.2207 0.38287 C -0.22018 0.38565 -0.21966 0.38843 -0.21888 0.39097 C -0.21835 0.39282 -0.21757 0.39421 -0.21705 0.39607 C -0.2125 0.41204 -0.21757 0.39769 -0.21328 0.40926 C -0.21302 0.41181 -0.21328 0.41505 -0.21237 0.41736 C -0.20572 0.43657 -0.21106 0.41065 -0.2069 0.42732 C -0.20494 0.43495 -0.2026 0.45208 -0.19856 0.45695 C -0.18997 0.4669 -0.20325 0.4507 -0.19205 0.46667 C -0.19036 0.46921 -0.18815 0.47083 -0.18645 0.47338 C -0.18463 0.47616 -0.18294 0.4794 -0.18098 0.48148 C -0.1789 0.4838 -0.17656 0.48472 -0.17447 0.48657 C -0.17343 0.48727 -0.17265 0.48889 -0.17161 0.48982 C -0.16862 0.49259 -0.16523 0.49468 -0.16237 0.49792 C -0.16145 0.49907 -0.16067 0.5007 -0.15963 0.50139 C -0.15781 0.50232 -0.15598 0.50232 -0.15403 0.50301 C -0.15312 0.50394 -0.15234 0.50556 -0.1513 0.50625 C -0.14544 0.51042 -0.14505 0.5088 -0.13932 0.51111 C -0.13554 0.51273 -0.13151 0.51296 -0.12812 0.5162 C -0.12018 0.52315 -0.11002 0.53264 -0.10221 0.53588 C -0.0957 0.53866 -0.08919 0.54097 -0.08281 0.54398 C -0.05872 0.55556 -0.09752 0.54144 -0.05781 0.55556 L -0.04856 0.5588 C -0.04973 0.55949 -0.05091 0.56065 -0.05221 0.56065 C -0.0552 0.56065 -0.05703 0.55741 -0.05963 0.55556 C -0.06145 0.5544 -0.06341 0.55394 -0.06523 0.55232 C -0.08242 0.53704 -0.06914 0.54792 -0.07721 0.54236 C -0.07721 0.54236 -0.08346 0.53773 -0.08463 0.5375 C -0.0858 0.53727 -0.0871 0.5375 -0.08828 0.5375 L -0.08828 0.5375 " pathEditMode="relative" ptsTypes="AAAAAAAAAAAAAAAAAAAAAAAAAAAAAAAAAAAAAAAAAAAAAAAAAAAAAAAAAAAAAAAAAAAAAAAAAAAAAAAAAAAAAAAAAAAAAAAAAAAAAAAAAAAAAAAAA">
                                      <p:cBhvr>
                                        <p:cTn id="66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2 0.00926 L 0.00742 0.00926 C 0.00403 0.00857 0.00065 0.00764 -0.00274 0.00764 C -0.00925 0.00764 -0.01576 0.00787 -0.02227 0.00926 C -0.02383 0.00949 -0.02526 0.01134 -0.02683 0.0125 C -0.03073 0.01551 -0.03529 0.01921 -0.03789 0.0257 C -0.03907 0.02824 -0.03959 0.03125 -0.04076 0.0338 C -0.05144 0.05926 -0.03672 0.0206 -0.04532 0.04375 C -0.04597 0.05532 -0.0474 0.06667 -0.04727 0.07824 C -0.04701 0.09213 -0.04545 0.10579 -0.04441 0.11945 C -0.04427 0.12222 -0.04388 0.125 -0.04349 0.12778 C -0.04115 0.14306 -0.03347 0.17083 -0.0306 0.17708 C -0.02748 0.1838 -0.02435 0.19028 -0.02123 0.19676 C -0.01875 0.20232 -0.01628 0.20787 -0.01394 0.21343 C -0.01289 0.21551 -0.01237 0.21829 -0.01107 0.21991 C -0.00274 0.22986 -0.01446 0.21551 -0.0056 0.22824 C -0.00352 0.23102 -0.00131 0.23403 0.00091 0.23634 C 0.00182 0.23727 0.00286 0.23727 0.00377 0.23796 C 0.00468 0.23889 0.00546 0.24051 0.00651 0.24144 C 0.00885 0.24329 0.01145 0.24445 0.01393 0.2463 C 0.0207 0.25139 0.01445 0.24884 0.02408 0.25278 C 0.02968 0.25509 0.03632 0.25532 0.04166 0.25625 C 0.04257 0.25671 0.04349 0.25787 0.0444 0.25787 C 0.05716 0.25787 0.05533 0.25787 0.06393 0.25278 C 0.06549 0.2507 0.06718 0.24884 0.06849 0.2463 C 0.06992 0.24375 0.0707 0.24028 0.07226 0.23796 C 0.0733 0.23634 0.07474 0.23588 0.07591 0.23472 C 0.0763 0.23148 0.07656 0.22824 0.07682 0.22477 C 0.07721 0.22222 0.07786 0.21945 0.07786 0.21667 C 0.07786 0.2088 0.07304 0.19097 0.07135 0.18866 C 0.07005 0.18704 0.06875 0.18565 0.06757 0.1838 C 0.06627 0.18125 0.06536 0.17801 0.06393 0.17546 C 0.0625 0.17292 0.0608 0.1713 0.05924 0.16898 C 0.05559 0.1632 0.05638 0.16181 0.05091 0.15741 C 0.04948 0.15625 0.04791 0.15625 0.04635 0.15579 C 0.04323 0.15232 0.04023 0.14861 0.03711 0.14583 C 0.03528 0.14421 0.03333 0.14352 0.03151 0.14259 C 0.01419 0.13333 0.02408 0.13796 0.01302 0.13426 C 0.01106 0.13357 0.0013 0.12986 -0.00183 0.1294 C -0.00586 0.1287 -0.0099 0.12824 -0.01394 0.12778 C -0.03243 0.12894 -0.03321 0.12546 -0.04532 0.13264 C -0.05066 0.13588 -0.06107 0.14259 -0.06107 0.14259 C -0.07058 0.15926 -0.05586 0.13519 -0.06849 0.14907 C -0.0698 0.15046 -0.07032 0.15347 -0.07123 0.15579 C -0.07396 0.17037 -0.06914 0.14653 -0.07592 0.16898 C -0.07748 0.17407 -0.07956 0.18542 -0.07956 0.18542 C -0.0793 0.20833 -0.07995 0.23148 -0.07865 0.2544 C -0.07852 0.25833 -0.07214 0.2787 -0.07123 0.28241 C -0.06211 0.32315 -0.07253 0.28449 -0.06394 0.31551 C -0.06355 0.31921 -0.06342 0.32315 -0.06289 0.32685 C -0.0625 0.33079 -0.06159 0.33449 -0.06107 0.33843 C -0.06042 0.34329 -0.05977 0.34838 -0.05925 0.35324 C -0.05743 0.37083 -0.05964 0.3588 -0.05651 0.37315 C -0.05704 0.38125 -0.05691 0.38982 -0.05834 0.39769 C -0.05886 0.40023 -0.06107 0.4007 -0.06198 0.40278 C -0.06316 0.40509 -0.06394 0.4081 -0.06485 0.41088 C -0.0655 0.41296 -0.06615 0.41528 -0.06667 0.41759 C -0.06706 0.41898 -0.06706 0.42107 -0.06758 0.42245 C -0.06862 0.42546 -0.07006 0.42778 -0.07123 0.43079 C -0.07201 0.43218 -0.07227 0.43426 -0.07318 0.43565 C -0.07891 0.44491 -0.09336 0.45995 -0.09818 0.46366 C -0.10157 0.4662 -0.1056 0.46574 -0.10925 0.4669 C -0.11693 0.46921 -0.11289 0.46806 -0.12123 0.47014 C -0.13112 0.46968 -0.14102 0.47014 -0.15092 0.46852 C -0.15339 0.46806 -0.16224 0.46343 -0.16576 0.46042 C -0.16732 0.4588 -0.16875 0.45695 -0.17032 0.45532 C -0.17162 0.45417 -0.17279 0.45324 -0.17409 0.45208 C -0.17943 0.43935 -0.17422 0.45023 -0.17956 0.44213 C -0.1806 0.44074 -0.18138 0.43866 -0.18243 0.43727 C -0.18412 0.43472 -0.18659 0.4338 -0.18789 0.43079 C -0.18946 0.42732 -0.19102 0.42384 -0.19258 0.42083 C -0.19441 0.41736 -0.19662 0.41458 -0.19818 0.41088 C -0.2 0.40625 -0.20118 0.40093 -0.20274 0.39607 C -0.203 0.39398 -0.20612 0.38241 -0.20365 0.37801 C -0.203 0.37685 -0.20183 0.37685 -0.20092 0.37639 C -0.19753 0.37685 -0.19414 0.37685 -0.19076 0.37801 C -0.18959 0.37847 -0.18282 0.38565 -0.18243 0.38611 C -0.18008 0.38958 -0.17592 0.39769 -0.17592 0.39769 C -0.17566 0.4 -0.17539 0.40208 -0.175 0.4044 C -0.17448 0.40764 -0.17357 0.41088 -0.17318 0.41412 C -0.17227 0.42083 -0.17123 0.43403 -0.17123 0.43403 C -0.17136 0.43449 -0.17344 0.45116 -0.17409 0.45532 C -0.17461 0.4588 -0.175 0.46204 -0.17592 0.46528 L -0.17774 0.47176 C -0.17904 0.49676 -0.1793 0.48218 -0.17774 0.49815 C -0.17748 0.50116 -0.17683 0.51227 -0.17592 0.5162 C -0.17552 0.51806 -0.17461 0.51945 -0.17409 0.5213 C -0.17357 0.52269 -0.17357 0.52454 -0.17318 0.52616 C -0.1711 0.53333 -0.17123 0.5287 -0.17123 0.53287 L -0.17123 0.53287 " pathEditMode="relative" ptsTypes="AAAAAAAAAAAAAAAAAAAAAAAAAAAAAAAAAAAAAAAAAAAAAAAAAAAAAAAAAAAAAAAAAAAAAAAAAAAAAAAAAAAAAAAAAA">
                                      <p:cBhvr>
                                        <p:cTn id="71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36 0.00833 L 0.01536 0.00833 C 0.01172 0.00879 0.00794 0.00879 0.00429 0.00995 C 0.00234 0.01041 0.00052 0.01226 -0.00131 0.01319 C -0.03698 0.03171 0.00729 0.00717 -0.01797 0.02314 C -0.02097 0.025 -0.02422 0.02615 -0.02722 0.02801 C -0.03034 0.02986 -0.03334 0.03287 -0.03646 0.03449 C -0.04011 0.03657 -0.04401 0.03703 -0.04766 0.03958 C -0.05573 0.0449 -0.06367 0.05138 -0.07162 0.05763 C -0.07617 0.06111 -0.08633 0.0706 -0.09024 0.07569 C -0.09232 0.07847 -0.09388 0.0824 -0.09571 0.08564 C -0.09779 0.08912 -0.10013 0.09213 -0.10222 0.09537 C -0.10287 0.09884 -0.10313 0.10231 -0.10404 0.10532 C -0.10808 0.11782 -0.11172 0.1199 -0.11524 0.13333 C -0.12253 0.16226 -0.1211 0.16296 -0.12539 0.18611 C -0.12617 0.19051 -0.12722 0.19467 -0.12813 0.19907 C -0.13177 0.23611 -0.13594 0.25972 -0.1319 0.29791 C -0.13073 0.3081 -0.12709 0.31689 -0.12448 0.32592 C -0.12344 0.32939 -0.12201 0.33263 -0.12071 0.33588 C -0.11758 0.34398 -0.1142 0.35046 -0.10964 0.35717 C -0.10625 0.36203 -0.10313 0.36759 -0.09948 0.37199 C -0.09662 0.37523 -0.09375 0.37824 -0.09115 0.38194 C -0.08881 0.38495 -0.08698 0.38912 -0.08464 0.39166 C -0.08177 0.39513 -0.07839 0.39699 -0.07539 0.4 C -0.07227 0.40301 -0.0694 0.40717 -0.06615 0.40995 C -0.0625 0.41273 -0.0586 0.41388 -0.05495 0.41643 C -0.04805 0.42152 -0.04154 0.42777 -0.03464 0.43287 C -0.02735 0.43842 -0.01433 0.44745 -0.00599 0.45092 C -0.00352 0.45208 -0.00104 0.45208 0.00143 0.45277 C 0.0095 0.45208 0.01758 0.45301 0.02552 0.45092 C 0.03971 0.44722 0.02994 0.44791 0.03385 0.43958 C 0.03489 0.4375 0.03646 0.43657 0.03763 0.43449 C 0.03841 0.4331 0.0388 0.43125 0.03945 0.42963 C 0.04036 0.42685 0.04127 0.42407 0.04218 0.42129 C 0.04284 0.41759 0.04414 0.41388 0.04414 0.40995 C 0.04414 0.3956 0.04349 0.38125 0.04218 0.36713 C 0.04192 0.36296 0.04049 0.35926 0.03945 0.35555 C 0.03398 0.33726 0.03515 0.34351 0.03021 0.32916 C 0.02435 0.3125 0.02877 0.32291 0.02278 0.30787 C 0.02187 0.30555 0.02109 0.30324 0.02005 0.30115 C 0.01731 0.29606 0.01445 0.29143 0.01172 0.28634 C 0.01015 0.28356 0.00898 0.28009 0.00703 0.27824 C 0.00156 0.27245 -0.0125 0.25578 -0.02162 0.25023 C -0.03112 0.24444 -0.04037 0.23564 -0.05039 0.23379 C -0.07644 0.22847 -0.04076 0.23611 -0.06706 0.2287 C -0.07006 0.22801 -0.07318 0.22777 -0.07631 0.22708 C -0.07852 0.22662 -0.0806 0.22615 -0.08282 0.22546 C -0.08985 0.22615 -0.09701 0.22546 -0.10404 0.22708 C -0.10586 0.22754 -0.10703 0.23078 -0.10873 0.23217 C -0.1099 0.2331 -0.1112 0.2331 -0.11237 0.23379 C -0.11524 0.2375 -0.1181 0.2412 -0.12071 0.24537 C -0.12305 0.24884 -0.12526 0.25254 -0.12722 0.25671 C -0.13295 0.26944 -0.13451 0.27037 -0.13737 0.2831 C -0.13815 0.28634 -0.13881 0.28958 -0.13933 0.29305 C -0.14154 0.30833 -0.14571 0.33912 -0.14571 0.33912 C -0.14688 0.3699 -0.1474 0.37129 -0.14571 0.40833 C -0.14532 0.41875 -0.14375 0.42523 -0.14206 0.43449 C -0.14063 0.46273 -0.13907 0.47638 -0.14571 0.51018 C -0.14701 0.51689 -0.15196 0.51898 -0.15495 0.52338 C -0.15912 0.52963 -0.1569 0.5287 -0.16237 0.53495 C -0.16328 0.53588 -0.16433 0.53588 -0.16524 0.53657 C -0.16615 0.5375 -0.16706 0.53888 -0.16797 0.53981 C -0.17214 0.54421 -0.17071 0.54236 -0.17448 0.5449 C -0.17852 0.54745 -0.18216 0.55254 -0.18646 0.55301 L -0.20039 0.55486 C -0.22253 0.55231 -0.20951 0.55509 -0.22071 0.55138 C -0.22266 0.55092 -0.22448 0.55046 -0.22631 0.54976 C -0.22878 0.54884 -0.23373 0.54652 -0.23373 0.54652 C -0.23828 0.54699 -0.24297 0.54861 -0.24766 0.54814 C -0.25078 0.54791 -0.25091 0.54189 -0.25131 0.53819 C -0.25235 0.52963 -0.25065 0.53009 -0.25313 0.53009 L -0.25495 0.53009 " pathEditMode="relative" ptsTypes="AAAAAAAAAAAAAAAAAAAAAAAAAAAAAAAAAAAAAAAAAAAAAAAAAAAAAAAAAAAAAAAAAAAAAAAA">
                                      <p:cBhvr>
                                        <p:cTn id="76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579 L -0.00026 0.00579 C -0.00377 0.0037 -0.00703 0.0007 -0.01054 -0.00069 C -0.022 -0.00532 -0.0358 0.00046 -0.04661 0.00255 C -0.05039 0.00463 -0.05403 0.00718 -0.05768 0.00903 C -0.06197 0.01157 -0.06653 0.01273 -0.0707 0.01574 C -0.0776 0.0206 -0.08424 0.02685 -0.09101 0.03218 C -0.09322 0.0338 -0.09557 0.03472 -0.09752 0.03704 C -0.11315 0.05602 -0.12408 0.0632 -0.13372 0.08982 C -0.13606 0.09653 -0.14101 0.10903 -0.14296 0.11782 C -0.14375 0.12153 -0.14427 0.12546 -0.14479 0.1294 C -0.1457 0.13565 -0.14609 0.14259 -0.14661 0.14907 C -0.14674 0.15324 -0.14856 0.19583 -0.14843 0.19838 C -0.14804 0.21343 -0.14687 0.2375 -0.14388 0.2544 C -0.14205 0.26482 -0.13945 0.27477 -0.13645 0.28403 C -0.13112 0.3007 -0.12968 0.30648 -0.12343 0.31852 C -0.122 0.32153 -0.12057 0.32454 -0.11888 0.32685 C -0.11601 0.33056 -0.11263 0.33333 -0.10963 0.33681 C -0.10833 0.3382 -0.10729 0.34028 -0.10586 0.34167 C -0.10507 0.34259 -0.10403 0.34259 -0.10312 0.34329 C -0.10091 0.34491 -0.09882 0.34722 -0.09661 0.34815 C -0.09453 0.34931 -0.09231 0.34954 -0.0901 0.35 L -0.07434 0.35324 C -0.06822 0.35208 -0.06197 0.35208 -0.05586 0.35 C -0.04114 0.34491 -0.04427 0.34329 -0.03372 0.33519 C -0.02161 0.3257 -0.03059 0.33542 -0.0207 0.32361 C -0.01679 0.3132 -0.02122 0.32407 -0.01419 0.31042 C -0.01093 0.30394 -0.0095 0.29954 -0.00677 0.29236 C -0.00625 0.28796 -0.00507 0.28357 -0.00494 0.27917 C -0.00455 0.25417 -0.00442 0.24445 -0.00768 0.22477 C -0.00859 0.21991 -0.00924 0.21458 -0.01054 0.20995 C -0.0125 0.20278 -0.01796 0.19282 -0.0207 0.18704 C -0.02265 0.18264 -0.02434 0.17801 -0.0263 0.17384 C -0.03059 0.16412 -0.03411 0.15764 -0.03919 0.14907 C -0.04492 0.13958 -0.05182 0.12824 -0.05872 0.12107 C -0.07174 0.10741 -0.08515 0.09445 -0.09843 0.08148 C -0.10182 0.07847 -0.1052 0.0757 -0.10872 0.07338 C -0.11197 0.0713 -0.11536 0.06968 -0.11888 0.06829 C -0.12278 0.0669 -0.13789 0.06528 -0.1401 0.06505 C -0.14388 0.06574 -0.14752 0.06574 -0.1513 0.06667 C -0.15599 0.06782 -0.16145 0.07107 -0.16614 0.07338 C -0.17747 0.09352 -0.16015 0.06435 -0.17252 0.07986 C -0.17773 0.08634 -0.18294 0.09329 -0.18737 0.10139 C -0.19036 0.10671 -0.19244 0.10972 -0.19479 0.1162 C -0.19557 0.11829 -0.19596 0.1206 -0.19661 0.12269 C -0.19752 0.125 -0.19869 0.12685 -0.19947 0.1294 C -0.20026 0.13195 -0.20065 0.13472 -0.2013 0.1375 C -0.20182 0.13982 -0.20273 0.1419 -0.20312 0.14421 C -0.20429 0.15 -0.20494 0.15625 -0.20586 0.16227 C -0.20625 0.16713 -0.20703 0.17199 -0.20677 0.17708 C -0.20651 0.18449 -0.20442 0.21134 -0.20221 0.22315 C -0.20143 0.22708 -0.20039 0.23079 -0.19947 0.23472 C -0.19856 0.24537 -0.19869 0.24931 -0.1957 0.25926 C -0.19414 0.26458 -0.19179 0.26898 -0.1901 0.27407 C -0.1888 0.27824 -0.18541 0.29491 -0.18463 0.29884 C -0.18359 0.3037 -0.18307 0.30903 -0.18177 0.31366 C -0.17877 0.325 -0.175 0.33565 -0.17161 0.34653 C -0.16653 0.38333 -0.1733 0.33773 -0.16705 0.3713 C -0.16614 0.3757 -0.16575 0.38009 -0.1651 0.38449 C -0.16432 0.40532 -0.16315 0.42037 -0.1651 0.44213 C -0.16536 0.44491 -0.16705 0.44653 -0.16796 0.44861 C -0.17513 0.46713 -0.16953 0.45625 -0.18372 0.48171 C -0.18567 0.48519 -0.18776 0.48866 -0.1901 0.49144 C -0.20013 0.50347 -0.20989 0.51551 -0.2207 0.52431 C -0.22343 0.52662 -0.22617 0.5294 -0.22903 0.53102 C -0.23385 0.5338 -0.2388 0.53681 -0.24388 0.5375 L -0.25586 0.53912 C -0.26145 0.5382 -0.26718 0.53889 -0.27252 0.53588 C -0.27461 0.53472 -0.27552 0.53032 -0.27721 0.52778 C -0.28815 0.51065 -0.26432 0.55394 -0.28554 0.51296 C -0.28697 0.50995 -0.2888 0.50764 -0.29023 0.50463 C -0.29322 0.49792 -0.29518 0.48982 -0.29856 0.48333 L -0.3069 0.4669 C -0.31106 0.44421 -0.30572 0.46921 -0.31237 0.44861 C -0.31354 0.44514 -0.31406 0.44074 -0.31523 0.43727 C -0.31875 0.42546 -0.32278 0.41435 -0.3263 0.40255 C -0.32734 0.39884 -0.32786 0.39468 -0.32903 0.39097 C -0.33033 0.3875 -0.33229 0.38472 -0.33372 0.38125 C -0.33697 0.37315 -0.33984 0.36482 -0.34296 0.35648 C -0.34362 0.35486 -0.34427 0.35324 -0.34479 0.35162 C -0.34544 0.34931 -0.34557 0.3463 -0.34661 0.34491 C -0.34856 0.34282 -0.35104 0.34282 -0.35312 0.34167 C -0.35338 0.34167 -0.35963 0.34352 -0.36054 0.34491 C -0.3664 0.35324 -0.35755 0.34769 -0.36614 0.35162 C -0.37434 0.36921 -0.36979 0.35741 -0.37721 0.38935 L -0.37721 0.38935 C -0.37994 0.39676 -0.37864 0.39259 -0.38086 0.40255 C -0.38046 0.41597 -0.38086 0.43357 -0.37812 0.44699 C -0.37773 0.44907 -0.37461 0.45741 -0.37356 0.46019 C -0.37135 0.47153 -0.37434 0.45787 -0.36979 0.47176 C -0.36927 0.47315 -0.36927 0.475 -0.36888 0.47662 C -0.36809 0.48009 -0.36731 0.48357 -0.36614 0.48657 C -0.36536 0.48843 -0.36419 0.48982 -0.36328 0.49144 C -0.36197 0.49421 -0.36093 0.49699 -0.35963 0.49977 C -0.35846 0.50208 -0.35703 0.50394 -0.35586 0.50625 C -0.35286 0.51343 -0.35377 0.51505 -0.35039 0.52107 C -0.34961 0.52245 -0.34843 0.52292 -0.34752 0.52431 C -0.33697 0.54329 -0.35442 0.51736 -0.34023 0.5375 C -0.33906 0.54167 -0.33815 0.5456 -0.33645 0.54907 C -0.33567 0.55093 -0.33463 0.55232 -0.33372 0.55394 C -0.33398 0.55232 -0.33463 0.55093 -0.33463 0.54907 C -0.33463 0.5463 -0.33398 0.54375 -0.33372 0.54097 C -0.33359 0.53982 -0.33372 0.53866 -0.33372 0.5375 L -0.33372 0.5375 " pathEditMode="relative" ptsTypes="AAAAAAAAAAAAAAAAAAAAAAAAAAAAAAAAAAAAAAAAAAAAAAAAAAAAAAAAAAAAAAAAAAAAAAAAAAAAAAAAAAAAAAAAAAAAAAAAAAAAAAAA">
                                      <p:cBhvr>
                                        <p:cTn id="81" dur="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6 0.00024 L -0.00456 0.00024 C -0.00768 -0.00185 -0.01055 -0.00578 -0.01393 -0.00625 C -0.02213 -0.00763 -0.03815 -0.00462 -0.04818 -0.003 C -0.06015 0.00301 -0.07278 0.00625 -0.08424 0.01505 C -0.10221 0.02871 -0.09271 0.02269 -0.11302 0.03311 C -0.17864 0.10278 -0.12943 0.04538 -0.1556 0.08264 C -0.16432 0.09491 -0.1595 0.08264 -0.16849 0.10394 C -0.1737 0.11621 -0.17838 0.12917 -0.18333 0.1419 C -0.18463 0.14838 -0.18607 0.15487 -0.18711 0.16158 C -0.18789 0.1669 -0.18828 0.17269 -0.18893 0.17801 C -0.18919 0.18033 -0.18932 0.18264 -0.18984 0.18473 C -0.19114 0.19028 -0.19297 0.19561 -0.19453 0.20116 C -0.19414 0.20602 -0.19375 0.21088 -0.19349 0.21598 C -0.1931 0.2301 -0.19336 0.24445 -0.19258 0.2588 C -0.19219 0.26783 -0.19088 0.26713 -0.18893 0.27362 C -0.18502 0.28612 -0.18659 0.28357 -0.18333 0.29167 C -0.18242 0.29399 -0.18164 0.2963 -0.1806 0.29815 C -0.17982 0.29954 -0.17864 0.30024 -0.17786 0.30163 C -0.17669 0.30348 -0.17617 0.30625 -0.175 0.30811 C -0.17396 0.30973 -0.17265 0.31065 -0.17135 0.31135 C -0.16575 0.31505 -0.16015 0.3176 -0.15469 0.3213 C -0.15221 0.32292 -0.14987 0.32547 -0.14726 0.32616 C -0.1414 0.32778 -0.13555 0.32732 -0.12969 0.32778 C -0.10312 0.32431 -0.11289 0.32755 -0.1 0.32292 C -0.09778 0.3213 -0.09583 0.31922 -0.09349 0.31806 C -0.0918 0.3169 -0.08958 0.31783 -0.08802 0.31644 C -0.08307 0.31158 -0.08216 0.30811 -0.07969 0.30163 C -0.0793 0.29885 -0.0793 0.29584 -0.07864 0.29329 C -0.07825 0.29144 -0.07734 0.29005 -0.07682 0.28843 C -0.07643 0.28681 -0.0763 0.28496 -0.07591 0.28334 C -0.0763 0.2757 -0.07643 0.26806 -0.07682 0.26042 C -0.07708 0.25764 -0.07695 0.25463 -0.07773 0.25209 C -0.07903 0.24815 -0.08802 0.23172 -0.08984 0.22917 C -0.09609 0.22014 -0.10039 0.21598 -0.10651 0.20926 C -0.10976 0.20579 -0.1151 0.19977 -0.11849 0.19792 C -0.12148 0.19607 -0.12474 0.19561 -0.12773 0.19445 C -0.1332 0.18959 -0.13854 0.1845 -0.1444 0.18125 C -0.14752 0.17987 -0.15065 0.1794 -0.15377 0.17801 C -0.16276 0.17431 -0.17161 0.17014 -0.1806 0.16644 C -0.18424 0.16505 -0.18802 0.16436 -0.19167 0.1632 C -0.19687 0.16181 -0.20312 0.16088 -0.20833 0.15996 C -0.21732 0.16042 -0.2263 0.15973 -0.23515 0.16158 C -0.23724 0.16204 -0.23893 0.16505 -0.24075 0.16644 C -0.24323 0.16829 -0.24583 0.16945 -0.24818 0.17153 C -0.25508 0.17686 -0.25924 0.18056 -0.26484 0.18797 C -0.26771 0.19167 -0.27109 0.19445 -0.27318 0.19954 C -0.27409 0.20163 -0.27513 0.20371 -0.27591 0.20602 C -0.28138 0.2213 -0.28151 0.22269 -0.28528 0.23565 C -0.2862 0.24445 -0.28698 0.25325 -0.28802 0.26204 C -0.29023 0.28149 -0.2875 0.25093 -0.28984 0.2801 C -0.28958 0.30649 -0.28945 0.33288 -0.28893 0.35903 C -0.28867 0.37385 -0.28789 0.3713 -0.28711 0.3838 C -0.28581 0.40417 -0.28333 0.44468 -0.28333 0.44468 C -0.28372 0.45857 -0.28385 0.47223 -0.28424 0.48588 C -0.28437 0.48913 -0.28437 0.49283 -0.28528 0.49584 C -0.28594 0.49815 -0.28789 0.49885 -0.28893 0.5007 C -0.28997 0.50255 -0.29062 0.50533 -0.29167 0.50718 C -0.29557 0.51366 -0.29948 0.51991 -0.30377 0.52547 C -0.30508 0.52709 -0.3069 0.52732 -0.30833 0.52871 C -0.30937 0.52963 -0.31015 0.53125 -0.3112 0.53195 C -0.31263 0.53288 -0.31432 0.53288 -0.31575 0.53357 C -0.31797 0.5345 -0.32005 0.53588 -0.32226 0.53704 C -0.33125 0.53588 -0.34023 0.53542 -0.34909 0.53357 C -0.35078 0.53334 -0.35221 0.53172 -0.35377 0.53033 C -0.3539 0.5301 -0.36146 0.52292 -0.36302 0.52038 C -0.36432 0.51852 -0.36536 0.51598 -0.36667 0.51389 C -0.36823 0.51158 -0.36992 0.50973 -0.37135 0.50718 C -0.37487 0.50139 -0.3776 0.49399 -0.38151 0.48913 L -0.39075 0.47755 C -0.39271 0.46783 -0.39075 0.475 -0.39818 0.46459 C -0.40599 0.45371 -0.4138 0.44283 -0.42135 0.43149 C -0.4237 0.42801 -0.42565 0.42385 -0.42786 0.42014 C -0.42877 0.41829 -0.42956 0.41644 -0.4306 0.41505 L -0.43346 0.41181 C -0.43463 0.41227 -0.43594 0.4125 -0.43711 0.41343 C -0.43997 0.41575 -0.44088 0.41875 -0.44271 0.42338 C -0.44388 0.42663 -0.44518 0.42987 -0.44635 0.43311 C -0.447 0.4382 -0.44752 0.44306 -0.44818 0.44792 C -0.44857 0.45024 -0.44922 0.45232 -0.44909 0.45463 C -0.44818 0.49144 -0.44961 0.47269 -0.44453 0.49075 C -0.44414 0.49237 -0.44414 0.49445 -0.44362 0.49584 C -0.44258 0.49838 -0.44114 0.50024 -0.43984 0.50232 C -0.43958 0.50394 -0.43971 0.50625 -0.43893 0.50718 C -0.43737 0.50926 -0.43515 0.50903 -0.43346 0.51065 C -0.42838 0.51505 -0.43086 0.5125 -0.42604 0.51875 C -0.42539 0.52038 -0.42513 0.52269 -0.42409 0.52385 C -0.42252 0.5257 -0.41862 0.52709 -0.41862 0.52709 L -0.41862 0.52709 " pathEditMode="relative" ptsTypes="AAAAAAAAAAAAAAAAAAAAAAAAAAAAAAAAAAAAAAAAAAAAAAAAAAAAAAAAAAAAAAAAAAAAAAAAAAAAAAAAAAAAAAAAA">
                                      <p:cBhvr>
                                        <p:cTn id="86" dur="5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3 -0.00254 L 0.00273 -0.00254 C -0.00365 -0.00046 -0.02175 0.00417 -0.03073 0.01042 C -0.03386 0.01274 -0.03685 0.01621 -0.03998 0.01875 C -0.04271 0.02107 -0.04544 0.02338 -0.04831 0.02524 C -0.05404 0.0294 -0.06003 0.03311 -0.06589 0.03681 C -0.06927 0.03912 -0.07292 0.04028 -0.07604 0.04352 C -0.07969 0.04723 -0.0836 0.0507 -0.08711 0.05487 C -0.10964 0.08102 -0.06966 0.04213 -0.11406 0.08797 C -0.11693 0.09074 -0.12018 0.09213 -0.12331 0.09445 C -0.12435 0.10024 -0.12617 0.11088 -0.12787 0.11574 C -0.12917 0.11945 -0.13099 0.12246 -0.13255 0.1257 C -0.13711 0.15 -0.13125 0.11968 -0.13711 0.14699 C -0.13789 0.15024 -0.13841 0.15371 -0.13906 0.15695 C -0.14024 0.17061 -0.14154 0.18449 -0.14271 0.19815 C -0.1431 0.20255 -0.14401 0.20695 -0.14362 0.21135 C -0.1418 0.23241 -0.13919 0.25324 -0.1362 0.27385 C -0.13581 0.27709 -0.13255 0.28496 -0.13073 0.28704 C -0.1293 0.28866 -0.12761 0.28889 -0.12604 0.29028 C -0.125 0.29121 -0.12435 0.29306 -0.12331 0.29352 C -0.12057 0.29514 -0.11771 0.29561 -0.11498 0.29676 C -0.10352 0.30186 -0.12461 0.29399 -0.10755 0.30024 L -0.0724 0.29862 C -0.06862 0.29815 -0.06485 0.29792 -0.0612 0.29676 C -0.05625 0.29537 -0.0513 0.29237 -0.04636 0.29028 C -0.04362 0.28912 -0.04089 0.2882 -0.03802 0.28704 C -0.03659 0.28542 -0.03503 0.28334 -0.03347 0.28195 C -0.03164 0.28056 -0.02956 0.28056 -0.02787 0.27871 C -0.02669 0.27755 -0.02591 0.2757 -0.02513 0.27385 C -0.02318 0.26968 -0.02331 0.26899 -0.0224 0.26389 C -0.02266 0.2463 -0.02253 0.22871 -0.02331 0.21135 C -0.02344 0.20579 -0.02435 0.20024 -0.02513 0.19491 C -0.02604 0.18843 -0.02722 0.1875 -0.02787 0.18172 C -0.02826 0.17848 -0.02813 0.175 -0.02878 0.17176 C -0.0306 0.16297 -0.03685 0.1544 -0.03998 0.14885 C -0.04701 0.13612 -0.04518 0.13843 -0.05938 0.1257 C -0.06432 0.1213 -0.06576 0.11922 -0.07136 0.1176 C -0.07448 0.11644 -0.09076 0.11436 -0.09271 0.11412 C -0.10235 0.11482 -0.11211 0.1125 -0.12149 0.11574 C -0.17084 0.13403 -0.13998 0.12477 -0.15482 0.14051 C -0.15651 0.14237 -0.15847 0.14375 -0.16029 0.14537 C -0.16211 0.14885 -0.16406 0.15186 -0.16589 0.15533 C -0.16862 0.16088 -0.17031 0.1669 -0.1724 0.17338 C -0.17266 0.17732 -0.17279 0.18125 -0.17331 0.18496 C -0.1737 0.18774 -0.17461 0.19028 -0.17513 0.19329 C -0.17552 0.19537 -0.17578 0.19769 -0.17604 0.19977 C -0.17578 0.2125 -0.17578 0.225 -0.17513 0.23774 C -0.17487 0.24213 -0.17383 0.2463 -0.17331 0.2507 C -0.17266 0.25579 -0.17214 0.26065 -0.17149 0.26551 C -0.17097 0.26899 -0.17005 0.27199 -0.16953 0.27547 C -0.16875 0.28195 -0.16836 0.28866 -0.16771 0.29514 C -0.1681 0.30556 -0.16797 0.31621 -0.16862 0.32639 C -0.16888 0.3294 -0.16979 0.33218 -0.17057 0.33473 C -0.17136 0.33797 -0.17539 0.34653 -0.17604 0.34792 C -0.17669 0.34908 -0.19128 0.37639 -0.19453 0.37755 C -0.20013 0.3794 -0.19961 0.37917 -0.20573 0.38241 C -0.20886 0.38426 -0.21393 0.38774 -0.21771 0.38912 C -0.21992 0.38982 -0.22201 0.39028 -0.22422 0.39074 L -0.26029 0.39723 C -0.26641 0.39676 -0.29245 0.3963 -0.30104 0.39237 C -0.30326 0.39144 -0.30482 0.38797 -0.30664 0.38565 C -0.30821 0.38403 -0.30964 0.38241 -0.31133 0.38079 C -0.31315 0.37894 -0.31498 0.37755 -0.3168 0.37593 C -0.31914 0.37362 -0.32513 0.3669 -0.32696 0.36436 C -0.35078 0.33218 -0.32826 0.3625 -0.3418 0.34121 C -0.34518 0.33612 -0.34818 0.33033 -0.35209 0.32639 C -0.35417 0.32431 -0.35651 0.32246 -0.35847 0.31991 C -0.36029 0.3176 -0.36133 0.31389 -0.36315 0.31158 C -0.36602 0.30834 -0.36953 0.30695 -0.3724 0.30348 C -0.38854 0.28426 -0.37357 0.3007 -0.38724 0.28866 C -0.38815 0.28774 -0.38893 0.28612 -0.38998 0.28542 C -0.39128 0.28449 -0.39727 0.28102 -0.39922 0.28033 C -0.40235 0.27963 -0.40547 0.2794 -0.40847 0.27871 C -0.4181 0.2794 -0.42774 0.27894 -0.43724 0.28033 C -0.43919 0.28079 -0.44453 0.28473 -0.44649 0.28704 C -0.44779 0.28843 -0.44883 0.29051 -0.45013 0.2919 C -0.45313 0.29491 -0.45638 0.29746 -0.45951 0.30024 L -0.46589 0.31158 C -0.46784 0.31505 -0.47031 0.31737 -0.47149 0.32153 C -0.47214 0.32385 -0.47279 0.32593 -0.47331 0.32824 C -0.4737 0.32963 -0.47383 0.33149 -0.47422 0.33311 C -0.47513 0.33588 -0.47617 0.33843 -0.47709 0.34121 C -0.47865 0.34723 -0.48008 0.35348 -0.48164 0.35949 C -0.48203 0.3632 -0.48216 0.36713 -0.48255 0.37084 C -0.48281 0.37315 -0.48347 0.37524 -0.48347 0.37755 C -0.48347 0.38519 -0.48307 0.39283 -0.48255 0.40047 C -0.48216 0.40602 -0.48164 0.41158 -0.48073 0.4169 C -0.48008 0.42061 -0.47878 0.42362 -0.478 0.42686 C -0.47761 0.42848 -0.47735 0.4301 -0.47709 0.43172 C -0.47643 0.43449 -0.47578 0.43727 -0.47513 0.44005 C -0.47227 0.4544 -0.47422 0.44514 -0.4724 0.45649 C -0.47214 0.45811 -0.47175 0.45973 -0.47149 0.46135 C -0.46836 0.48195 -0.47084 0.46829 -0.46875 0.47963 C -0.46901 0.48727 -0.46862 0.49514 -0.46966 0.50255 C -0.47044 0.50857 -0.47487 0.50811 -0.47709 0.50926 C -0.478 0.50949 -0.47891 0.51042 -0.47982 0.51088 C -0.4875 0.51412 -0.48151 0.51065 -0.48815 0.51412 C -0.4974 0.51875 -0.48307 0.51227 -0.49466 0.51737 C -0.49557 0.51899 -0.49649 0.52084 -0.4974 0.52246 C -0.49857 0.52408 -0.5 0.52524 -0.50117 0.52732 C -0.50196 0.52871 -0.50209 0.53102 -0.503 0.53218 C -0.50404 0.5338 -0.50547 0.53449 -0.50664 0.53542 L -0.50847 0.53727 L -0.50847 0.53542 " pathEditMode="relative" ptsTypes="AAAAAAAAAAAAAAAAAAAAAAAAAAAAAAAAAAAAAAAAAAAAAAAAAAAAAAAAAAAAAAAAAAAAAAAAAAAAAAAAAAAAAAAAAAAAAAAAAAAAAAAA">
                                      <p:cBhvr>
                                        <p:cTn id="91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6 0.00578 L 0.00286 0.00578 C 0.00195 0.01064 0.00039 0.01527 0.00013 0.02037 C -0.00026 0.02662 0.00065 0.03264 0.00104 0.03865 C 0.00156 0.04583 0.00312 0.0625 0.0039 0.06828 C 0.00469 0.0743 0.00586 0.08032 0.00664 0.08634 C 0.00729 0.09166 0.00742 0.09745 0.00846 0.10277 C 0.01055 0.11389 0.01341 0.12476 0.01588 0.13564 C 0.01706 0.1412 0.0181 0.14676 0.01953 0.15208 C 0.02057 0.15555 0.02864 0.1868 0.03255 0.1949 C 0.04258 0.21574 0.06263 0.24236 0.07239 0.25578 C 0.07617 0.26111 0.07995 0.26689 0.08437 0.2706 C 0.10521 0.28819 0.10456 0.28426 0.12148 0.29213 C 0.12578 0.29398 0.12995 0.29722 0.13437 0.29861 C 0.13802 0.29976 0.1418 0.29976 0.14557 0.30023 C 0.18867 0.30532 0.14049 0.29884 0.17422 0.30347 C 0.18633 0.30185 0.19831 0.30115 0.21029 0.29861 C 0.2138 0.29791 0.21719 0.29583 0.22057 0.29375 C 0.23685 0.28356 0.21823 0.29236 0.22982 0.28703 C 0.23333 0.2824 0.2362 0.27893 0.23906 0.27222 C 0.23997 0.27014 0.24088 0.26782 0.2418 0.26574 C 0.24726 0.25439 0.25169 0.25601 0.25664 0.23611 L 0.26029 0.22129 C 0.26211 0.20601 0.26315 0.20046 0.25937 0.18009 C 0.25755 0.1699 0.25417 0.16018 0.25013 0.15208 C 0.24909 0.15 0.2414 0.13379 0.23906 0.13078 C 0.22734 0.11574 0.21927 0.10463 0.20664 0.09629 C 0.20364 0.09421 0.20052 0.09282 0.19739 0.0912 C 0.19518 0.08842 0.19336 0.08495 0.19088 0.0831 C 0.18893 0.08148 0.18659 0.08125 0.18437 0.08148 C 0.1763 0.08217 0.16836 0.08472 0.16029 0.08634 C 0.15846 0.08842 0.15638 0.09027 0.15482 0.09282 C 0.15208 0.09745 0.14987 0.10277 0.14739 0.10764 C 0.14622 0.10995 0.14492 0.11203 0.14362 0.11435 C 0.13906 0.13912 0.14544 0.10648 0.13815 0.13726 C 0.13672 0.14328 0.13568 0.1493 0.13437 0.15532 C 0.13255 0.17916 0.13242 0.17523 0.13437 0.21296 C 0.1345 0.21551 0.13568 0.21736 0.1362 0.21967 C 0.13854 0.23958 0.13502 0.21527 0.14088 0.23611 C 0.14154 0.23865 0.1414 0.24166 0.1418 0.24421 C 0.14232 0.24722 0.1431 0.24976 0.14362 0.25254 C 0.1444 0.25625 0.1444 0.26064 0.14557 0.26412 C 0.14687 0.26851 0.14922 0.27176 0.15104 0.27569 C 0.1526 0.28264 0.15417 0.28981 0.15573 0.29699 C 0.15664 0.30092 0.15768 0.30463 0.15846 0.30856 C 0.15924 0.31226 0.15963 0.3162 0.16029 0.3199 C 0.16172 0.32731 0.16354 0.33426 0.16497 0.34143 C 0.16536 0.34351 0.16549 0.34583 0.16588 0.34791 C 0.16797 0.35995 0.16758 0.35486 0.16862 0.3662 C 0.16901 0.3699 0.16927 0.37384 0.16966 0.37754 C 0.17083 0.39143 0.17331 0.41875 0.17331 0.41875 C 0.17305 0.42708 0.17265 0.43518 0.17239 0.44351 C 0.172 0.45764 0.17226 0.47199 0.17148 0.48634 C 0.17122 0.48935 0.16849 0.49814 0.16771 0.50115 C 0.1668 0.50486 0.16627 0.50902 0.16497 0.5125 C 0.16159 0.52152 0.15221 0.53009 0.14831 0.53402 C 0.14622 0.53588 0.14388 0.53703 0.1418 0.53889 C 0.14088 0.53981 0.1401 0.54143 0.13906 0.54213 C 0.13659 0.54375 0.12734 0.54514 0.12604 0.5456 C 0.12083 0.5449 0.11549 0.5456 0.11029 0.54375 C 0.10859 0.54328 0.10716 0.54074 0.10573 0.53889 C 0.08971 0.5199 0.10156 0.53472 0.09271 0.52083 C 0.09127 0.51851 0.08945 0.51666 0.08815 0.51412 C 0.08594 0.51041 0.08177 0.49699 0.08073 0.49444 C 0.0793 0.49097 0.07734 0.48819 0.07604 0.48449 C 0.07461 0.48055 0.0737 0.47569 0.07239 0.47152 C 0.06836 0.4581 0.06914 0.46018 0.06588 0.45162 C 0.06523 0.44791 0.06471 0.44398 0.06406 0.44004 C 0.06341 0.4368 0.06224 0.43379 0.06224 0.43032 C 0.06224 0.41805 0.0625 0.40578 0.06406 0.39398 C 0.06445 0.39097 0.06667 0.38981 0.06771 0.3875 C 0.06849 0.38588 0.06875 0.38379 0.06953 0.38264 C 0.07096 0.38055 0.07265 0.37939 0.07422 0.37754 C 0.07513 0.37662 0.07604 0.37523 0.07695 0.3743 C 0.08489 0.36782 0.09648 0.35995 0.10482 0.35787 C 0.11523 0.35532 0.10911 0.35648 0.12331 0.35463 C 0.13385 0.35139 0.12357 0.35439 0.13724 0.35139 C 0.13932 0.35069 0.14154 0.35023 0.14362 0.34953 C 0.14557 0.34907 0.14739 0.34814 0.14922 0.34791 C 0.1543 0.34722 0.18333 0.3449 0.18724 0.34467 C 0.19427 0.34514 0.20143 0.3456 0.20846 0.34629 C 0.21068 0.34652 0.21289 0.34699 0.21497 0.34791 C 0.21719 0.34907 0.21927 0.35139 0.22148 0.35301 C 0.22331 0.35416 0.22539 0.35439 0.22695 0.35625 C 0.22799 0.3574 0.2289 0.35833 0.22982 0.35949 C 0.23073 0.36111 0.23151 0.36319 0.23255 0.36435 C 0.23333 0.36551 0.23437 0.36551 0.23529 0.3662 C 0.23633 0.36782 0.23711 0.36944 0.23815 0.37106 C 0.23893 0.37222 0.24023 0.37268 0.24088 0.3743 C 0.25091 0.39976 0.23997 0.37916 0.24739 0.39236 C 0.24857 0.39676 0.25026 0.40092 0.25104 0.40555 C 0.25143 0.40717 0.25143 0.40926 0.25195 0.41064 C 0.25299 0.41273 0.25443 0.41389 0.25573 0.41551 C 0.25963 0.42963 0.25508 0.41597 0.26029 0.42523 C 0.2612 0.42685 0.26159 0.4287 0.26224 0.43032 C 0.26315 0.4324 0.26393 0.43495 0.26497 0.4368 C 0.2681 0.44236 0.26719 0.43842 0.27057 0.44189 C 0.27252 0.44375 0.27396 0.44699 0.27604 0.44838 C 0.28307 0.45347 0.27917 0.45092 0.28815 0.45486 C 0.29427 0.45439 0.30052 0.45532 0.30664 0.45324 C 0.30937 0.45254 0.31133 0.44791 0.31406 0.44676 L 0.31771 0.44514 C 0.31862 0.44398 0.31953 0.44259 0.32057 0.44189 C 0.32474 0.43819 0.32213 0.44282 0.32604 0.4368 C 0.32864 0.4331 0.32956 0.43009 0.33164 0.42523 C 0.33229 0.42199 0.33307 0.41898 0.33346 0.41551 C 0.33489 0.40301 0.33424 0.40995 0.33542 0.39398 C 0.33529 0.39213 0.3345 0.36967 0.33255 0.3662 C 0.33177 0.36458 0.33073 0.36828 0.32982 0.36944 C 0.32799 0.3743 0.32747 0.375 0.32604 0.38101 C 0.32383 0.39051 0.32682 0.38125 0.32331 0.39074 C 0.32239 0.40648 0.32174 0.40509 0.32331 0.41875 C 0.32357 0.42037 0.32409 0.42199 0.32422 0.42361 C 0.32565 0.43518 0.32435 0.43032 0.32604 0.43842 C 0.32669 0.4412 0.3276 0.44375 0.32799 0.44676 C 0.32825 0.44953 0.32799 0.45231 0.32799 0.45486 L 0.32799 0.45486 " pathEditMode="relative" ptsTypes="AAAAAAAAAAAAAAAAAAAAAAAAAAAAAAAAAAAAAAAAAAAAAAAAAAAAAAAAAAAAAAAAAAAAAAAAAAAAAAAAAAAAAAAAAAAAAAAAAAAAAAAAAAAAAAAAAAAAA">
                                      <p:cBhvr>
                                        <p:cTn id="96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5 -0.00116 L 0.00885 -0.00116 C 0.00859 0.0037 0.00846 0.00879 0.00794 0.01365 C 0.00781 0.01528 0.00716 0.0169 0.00703 0.01852 C 0.00625 0.025 0.00572 0.03171 0.0052 0.03819 C 0.00651 0.05023 0.00703 0.06365 0.01067 0.07453 C 0.01471 0.08634 0.0194 0.09745 0.02369 0.10903 C 0.02434 0.11065 0.02461 0.11273 0.02552 0.11412 C 0.02682 0.11574 0.02799 0.11736 0.02929 0.11898 C 0.03112 0.12153 0.03281 0.12477 0.03476 0.12708 C 0.03867 0.1324 0.0427 0.1375 0.04687 0.1419 C 0.04765 0.14282 0.04869 0.14305 0.04961 0.14375 C 0.06302 0.15324 0.04921 0.14467 0.06263 0.15185 C 0.06445 0.15301 0.06614 0.15463 0.06809 0.15509 C 0.07239 0.15625 0.07682 0.15625 0.08112 0.15671 C 0.09062 0.15578 0.10026 0.15532 0.10976 0.15347 C 0.11705 0.15231 0.11575 0.15092 0.12096 0.14699 C 0.12174 0.14629 0.12278 0.14606 0.12369 0.14537 C 0.12747 0.14166 0.13919 0.12569 0.14036 0.12384 C 0.14283 0.12014 0.14257 0.11389 0.14401 0.10903 C 0.14466 0.10694 0.14596 0.10578 0.14687 0.10416 C 0.14739 0.10139 0.14791 0.09861 0.14869 0.09583 C 0.14974 0.09236 0.15156 0.08981 0.15234 0.08611 C 0.15312 0.0824 0.15286 0.07824 0.15325 0.07453 C 0.15416 0.0662 0.1552 0.0581 0.15612 0.04977 C 0.15572 0.04537 0.15599 0.04097 0.1552 0.03657 C 0.15442 0.0324 0.15273 0.02893 0.15143 0.02523 C 0.14934 0.01898 0.14492 0.00903 0.14218 0.00694 C 0.14062 0.00602 0.13906 0.00509 0.13763 0.0037 C 0.13658 0.00278 0.1358 0.00139 0.13476 0.00046 C 0.13359 -0.00093 0.13007 -0.00394 0.12825 -0.0044 C 0.12487 -0.00533 0.12148 -0.00556 0.11809 -0.00602 C 0.11002 -0.00301 0.10625 -0.00324 0.09961 0.00856 L 0.09127 0.02338 C 0.09101 0.02523 0.09088 0.02685 0.09036 0.02847 C 0.08932 0.03148 0.08737 0.03333 0.08658 0.03657 C 0.08541 0.0419 0.08554 0.04768 0.08476 0.05301 C 0.08463 0.05486 0.08411 0.05648 0.08385 0.0581 C 0.08216 0.0794 0.08229 0.0706 0.08476 0.10416 C 0.08515 0.10972 0.08541 0.11551 0.08658 0.1206 C 0.08841 0.12801 0.0901 0.13426 0.09127 0.1419 C 0.09257 0.15139 0.09362 0.16065 0.09492 0.1699 C 0.09583 0.17615 0.097 0.18194 0.09778 0.18819 C 0.09817 0.1919 0.09817 0.19583 0.09869 0.19953 C 0.10039 0.21389 0.10234 0.22824 0.10429 0.24236 C 0.10455 0.24953 0.10533 0.25671 0.1052 0.26389 C 0.10442 0.29028 0.10364 0.31111 0.09778 0.33449 C 0.097 0.33773 0.09518 0.34004 0.09401 0.34282 C 0.08984 0.35278 0.09036 0.35463 0.08476 0.36088 C 0.08307 0.36296 0.08112 0.36435 0.07929 0.36597 C 0.0789 0.36597 0.06796 0.37523 0.06354 0.37731 L 0.03567 0.39051 C 0.0233 0.39004 0.01093 0.3912 -0.00131 0.38889 C -0.00521 0.38819 -0.00899 0.38264 -0.01146 0.37731 C -0.01368 0.37291 -0.02448 0.35092 -0.02631 0.34282 C -0.02878 0.33194 -0.02722 0.33703 -0.03099 0.32801 C -0.03151 0.31805 -0.03503 0.3074 -0.03282 0.29838 C -0.02982 0.28634 -0.03099 0.28796 -0.02631 0.2787 C -0.02513 0.27639 -0.02409 0.27384 -0.02266 0.27199 C -0.02123 0.27037 -0.01954 0.2699 -0.01797 0.26875 C -0.00938 0.25347 -0.01732 0.26528 -0.00131 0.25231 C 0.01406 0.23981 0.00312 0.24398 0.01536 0.24074 C 0.01692 0.23958 0.01836 0.2375 0.01992 0.2375 C 0.02617 0.23703 0.03229 0.23796 0.03854 0.23912 C 0.03971 0.23935 0.04895 0.24467 0.05052 0.2456 C 0.05182 0.24653 0.05299 0.24815 0.05429 0.24907 C 0.05599 0.25023 0.05794 0.25139 0.05976 0.25231 C 0.06406 0.25463 0.06875 0.25532 0.07278 0.25879 C 0.09596 0.2794 0.0625 0.25069 0.08945 0.27037 C 0.09166 0.27199 0.09375 0.275 0.09596 0.27708 C 0.0983 0.2794 0.10091 0.28125 0.10325 0.28356 C 0.10937 0.28935 0.12135 0.29861 0.12552 0.31157 C 0.1302 0.32615 0.12812 0.31921 0.13203 0.33287 C 0.13229 0.33634 0.13255 0.33958 0.13294 0.34282 C 0.1332 0.3456 0.13372 0.34838 0.13385 0.35115 C 0.13593 0.38773 0.13359 0.36458 0.13567 0.38403 C 0.13606 0.39768 0.13619 0.41134 0.13658 0.42523 C 0.13671 0.42847 0.13671 0.43194 0.13763 0.43495 C 0.13841 0.43773 0.1401 0.43935 0.14127 0.44166 C 0.14231 0.44375 0.14296 0.44629 0.14401 0.44815 C 0.14635 0.45185 0.14843 0.45671 0.15143 0.4581 C 0.16601 0.46458 0.15638 0.46111 0.18112 0.46296 C 0.18997 0.46551 0.19114 0.46666 0.20325 0.46296 C 0.20494 0.4625 0.21015 0.45486 0.21158 0.45301 C 0.21836 0.4449 0.21536 0.44699 0.22278 0.4449 C 0.22447 0.44166 0.2263 0.43657 0.22929 0.43657 C 0.2302 0.43657 0.23112 0.43773 0.23203 0.43819 C 0.23737 0.45254 0.23099 0.43449 0.23476 0.44815 C 0.23528 0.45 0.23606 0.45139 0.23658 0.45301 L 0.23763 0.46296 L 0.23763 0.46296 " pathEditMode="relative" ptsTypes="AAAAAAAAAAAAAAAAAAAAAAAAAAAAAAAAAAAAAAAAAAAAAAAAAAAAAAAAAAAAAAAAAAAAAAAAAAAAAAAAAAAAAAAAAAA">
                                      <p:cBhvr>
                                        <p:cTn id="101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8 0.00393 L -0.00508 0.00393 C -0.00599 0.02477 -0.01263 0.04722 -0.00781 0.06643 C 0.02877 0.21435 0.03385 0.19259 0.10508 0.23426 C 0.12291 0.23148 0.14245 0.23912 0.15872 0.22592 C 0.18502 0.20486 0.17903 0.14699 0.15963 0.12384 C 0.1487 0.11088 0.13372 0.11527 0.12083 0.11088 C 0.1125 0.12176 0.10039 0.12731 0.09583 0.14375 C 0.0914 0.15949 0.09427 0.1794 0.09674 0.19629 C 0.1026 0.23703 0.11276 0.27546 0.12083 0.31481 C 0.11706 0.34514 0.11497 0.37592 0.10963 0.40532 C 0.10898 0.40949 0.1056 0.41065 0.10325 0.41203 C 0.07903 0.42453 0.05442 0.43495 0.03008 0.44652 C 0.01224 0.42916 -0.00742 0.41852 -0.00417 0.36597 C -0.003 0.34652 0.01067 0.33727 0.0181 0.32315 C 0.03411 0.32801 0.05247 0.32245 0.06614 0.33796 C 0.09023 0.36504 0.09049 0.41481 0.09297 0.45648 C 0.09388 0.46944 0.08984 0.48611 0.09492 0.49583 C 0.09948 0.50486 0.10846 0.49815 0.11523 0.49907 C 0.12265 0.49815 0.13021 0.49838 0.1375 0.49583 C 0.1414 0.49444 0.15013 0.48518 0.15416 0.48102 C 0.15469 0.47893 0.15547 0.47685 0.15599 0.47453 C 0.15638 0.47291 0.15625 0.47083 0.1569 0.46944 C 0.15794 0.46736 0.16054 0.46458 0.16054 0.46458 L 0.16054 0.46458 " pathEditMode="relative" ptsTypes="AAAAAAAAAAAAAAAAAAAAAAAAA">
                                      <p:cBhvr>
                                        <p:cTn id="10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54 0.00949 L 0.01354 0.00949 C 0.01211 0.01435 0.01081 0.01945 0.00898 0.02431 C 0.00794 0.02685 0.00625 0.02824 0.00521 0.03079 C 0.00456 0.03264 0.00495 0.03542 0.00429 0.03727 C 0.00338 0.04097 0.00182 0.04398 0.00065 0.04722 C 0.00039 0.05047 0.00026 0.05394 -0.00026 0.05718 C -0.00078 0.05996 -0.00235 0.0625 -0.00209 0.06528 C -0.00104 0.07986 0.00117 0.09398 0.00338 0.1081 C 0.00416 0.11273 0.00833 0.12454 0.00989 0.12801 C 0.01133 0.13079 0.01315 0.1331 0.01458 0.13611 C 0.01588 0.13912 0.01666 0.14329 0.01823 0.14607 C 0.01953 0.14815 0.02148 0.14885 0.02291 0.15093 C 0.02487 0.15394 0.02643 0.15764 0.02838 0.16088 C 0.0306 0.16435 0.0345 0.16667 0.03672 0.16898 C 0.05442 0.1875 0.02838 0.16343 0.04974 0.18056 C 0.05416 0.18403 0.0582 0.18866 0.06263 0.19213 C 0.06471 0.19375 0.06706 0.19422 0.06914 0.19537 C 0.07604 0.19954 0.07825 0.20255 0.08581 0.20533 C 0.08854 0.20625 0.0914 0.20648 0.09414 0.20695 C 0.11393 0.21042 0.10976 0.20972 0.12656 0.21181 C 0.13737 0.20996 0.14258 0.2125 0.15065 0.20533 C 0.15221 0.20394 0.15377 0.20209 0.15534 0.20023 C 0.15625 0.19815 0.1569 0.1956 0.15807 0.19375 C 0.15911 0.19213 0.16081 0.19236 0.16172 0.19051 C 0.16289 0.1882 0.16289 0.18496 0.16367 0.18218 C 0.16419 0.17986 0.16484 0.17778 0.16549 0.1757 C 0.16679 0.17084 0.16797 0.16574 0.16914 0.16088 C 0.17031 0.15625 0.17044 0.15278 0.17109 0.14769 C 0.1707 0.14051 0.17057 0.13334 0.17005 0.12616 C 0.16992 0.12408 0.16992 0.12153 0.16914 0.11968 C 0.16458 0.10926 0.15898 0.10047 0.15429 0.09005 C 0.15221 0.08519 0.1513 0.07685 0.14791 0.07523 C 0.1457 0.07408 0.14349 0.07338 0.1414 0.07199 C 0.13945 0.0706 0.13789 0.06783 0.13581 0.0669 C 0.1332 0.06574 0.13021 0.06597 0.12747 0.06528 C 0.12591 0.06505 0.12448 0.06412 0.12291 0.06366 C 0.12005 0.06297 0.11732 0.06273 0.11458 0.06204 C 0.11237 0.06158 0.11015 0.06088 0.10807 0.06042 C 0.10065 0.06158 0.09323 0.06158 0.08581 0.06366 C 0.0832 0.06435 0.08073 0.06644 0.07838 0.06875 C 0.07578 0.0713 0.07096 0.07847 0.07096 0.07847 C 0.06536 0.09861 0.07578 0.06273 0.06263 0.1 C 0.06146 0.10347 0.06081 0.10764 0.05989 0.11135 C 0.06081 0.12709 0.06067 0.14977 0.0664 0.16412 C 0.06797 0.16806 0.06953 0.17176 0.07096 0.1757 C 0.072 0.17824 0.07278 0.18125 0.07383 0.1838 C 0.07487 0.18681 0.0763 0.18935 0.07747 0.19213 C 0.08034 0.19908 0.08268 0.20695 0.08581 0.21343 L 0.09791 0.2382 C 0.09831 0.23912 0.10729 0.25764 0.10807 0.25949 C 0.11081 0.26667 0.11328 0.27431 0.1164 0.28102 C 0.11732 0.2831 0.12357 0.29607 0.12565 0.30232 C 0.1263 0.3044 0.12682 0.30672 0.12747 0.30903 C 0.12903 0.31389 0.13073 0.31875 0.13216 0.32385 C 0.13255 0.32523 0.13281 0.32709 0.13307 0.32871 C 0.13346 0.33148 0.13333 0.33449 0.13398 0.33704 C 0.13463 0.33912 0.13581 0.34028 0.13672 0.3419 C 0.13711 0.34398 0.13737 0.3463 0.13763 0.34838 C 0.13802 0.35116 0.13828 0.35394 0.13867 0.35672 C 0.1388 0.35834 0.13919 0.35996 0.13958 0.36158 C 0.13893 0.37269 0.1388 0.3838 0.13763 0.39468 C 0.1375 0.39653 0.13633 0.39769 0.13581 0.39954 C 0.13515 0.40162 0.13476 0.40417 0.13398 0.40602 C 0.13268 0.40926 0.12864 0.41551 0.12656 0.4176 C 0.12578 0.41852 0.12474 0.41852 0.12383 0.41922 C 0.1207 0.4213 0.11771 0.42431 0.11458 0.42593 C 0.11185 0.42709 0.10898 0.42685 0.10625 0.42755 L 0.09883 0.42917 C 0.08307 0.42755 0.06719 0.42732 0.05156 0.42431 C 0.04739 0.42338 0.04349 0.41991 0.03958 0.4176 L 0.00429 0.3963 C 0.0013 0.39445 -0.00183 0.39306 -0.00495 0.39121 C -0.00586 0.39074 -0.00677 0.39028 -0.00768 0.38959 C -0.00899 0.38866 -0.01016 0.38727 -0.01146 0.38635 C -0.02149 0.37986 -0.01433 0.38635 -0.02344 0.37986 C -0.025 0.37871 -0.02656 0.37778 -0.02813 0.37639 C -0.03438 0.37014 -0.02943 0.37269 -0.03542 0.3632 C -0.03646 0.36158 -0.03802 0.36158 -0.03919 0.35996 C -0.04063 0.3581 -0.04167 0.35556 -0.04284 0.35347 C -0.04323 0.35185 -0.04388 0.35023 -0.04375 0.34838 C -0.04323 0.33912 -0.04245 0.32963 -0.04102 0.3206 C -0.04063 0.31783 -0.03946 0.31574 -0.03828 0.31389 C -0.03399 0.30718 -0.02995 0.3051 -0.02435 0.30232 C -0.02253 0.30162 -0.02071 0.30139 -0.01875 0.3007 C -0.01263 0.30139 -0.00638 0.30047 -0.00026 0.30232 C 0.0013 0.30278 0.00221 0.30556 0.00338 0.30741 C 0.01081 0.31783 0.00638 0.3132 0.01263 0.31875 C 0.01614 0.32709 0.01575 0.32685 0.02096 0.33542 C 0.02252 0.33773 0.02396 0.34005 0.02565 0.3419 C 0.02708 0.34352 0.02877 0.34398 0.03034 0.34514 C 0.03086 0.34746 0.03125 0.35 0.03216 0.35185 C 0.03594 0.35926 0.03984 0.36412 0.04414 0.36991 C 0.0457 0.37547 0.04765 0.38056 0.04883 0.38635 C 0.04909 0.38797 0.04948 0.38959 0.04974 0.39121 C 0.05143 0.40209 0.05143 0.40301 0.05247 0.41273 C 0.05312 0.42871 0.05091 0.4331 0.05534 0.44236 C 0.05612 0.44398 0.05703 0.44584 0.05807 0.44722 C 0.05976 0.44977 0.06367 0.45394 0.06367 0.45394 C 0.06419 0.45556 0.06471 0.45741 0.06549 0.4588 C 0.0681 0.46343 0.06797 0.46111 0.07096 0.46366 C 0.072 0.46459 0.07278 0.46597 0.07383 0.4669 C 0.07435 0.4676 0.075 0.46806 0.07565 0.46875 L 0.07474 0.46875 " pathEditMode="relative" ptsTypes="AAAAAAAAAAAAAAAAAAAAAAAAAAAAAAAAAAAAAAAAAAAAAAAAAAAAAAAAAAAAAAAAAAAAAAAAAAAAAAAAAAAAAAAAAAAAAAAAAAAAAAAA">
                                      <p:cBhvr>
                                        <p:cTn id="111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-0.00833 L 0.01471 -0.00833 C 0.01341 -0.00139 0.01211 0.00579 0.01094 0.01296 C 0.01029 0.0169 0.0099 0.02083 0.00911 0.02454 C 0.00872 0.02639 0.00781 0.02778 0.00729 0.0294 C 0.0069 0.03218 0.00664 0.03496 0.00638 0.03773 C 0.00612 0.03982 0.0056 0.0419 0.00547 0.04421 C 0.00469 0.05347 0.00417 0.06296 0.00352 0.07222 C 0.00443 0.08148 0.00482 0.09121 0.00638 0.10023 C 0.00703 0.10394 0.00898 0.10671 0.01003 0.10996 C 0.01146 0.11435 0.01263 0.11875 0.0138 0.12315 C 0.01471 0.12708 0.01523 0.13125 0.01654 0.13472 C 0.01797 0.13866 0.02031 0.14121 0.02213 0.14468 C 0.02461 0.14954 0.02708 0.1544 0.02943 0.15949 C 0.03073 0.16204 0.03177 0.16528 0.0332 0.16759 C 0.03503 0.1706 0.05 0.19491 0.05547 0.2007 C 0.06575 0.21158 0.07604 0.22269 0.08685 0.23195 C 0.09453 0.2382 0.10404 0.24792 0.11276 0.25162 C 0.12018 0.25486 0.1276 0.25764 0.13503 0.25972 C 0.13854 0.26088 0.1625 0.26296 0.1638 0.2632 C 0.17969 0.26227 0.19349 0.26181 0.20911 0.25972 C 0.21224 0.25949 0.21523 0.2588 0.21836 0.2581 C 0.22018 0.25718 0.222 0.25602 0.22396 0.25486 C 0.23021 0.25139 0.23047 0.25255 0.23594 0.24676 C 0.23724 0.24537 0.23854 0.24352 0.23971 0.24167 C 0.24518 0.23287 0.247 0.22847 0.25169 0.21875 C 0.25208 0.21644 0.25208 0.21412 0.2526 0.21204 C 0.25312 0.21019 0.25456 0.20926 0.25456 0.20718 C 0.25456 0.19607 0.25365 0.18519 0.2526 0.17431 C 0.25247 0.17176 0.25156 0.16968 0.25078 0.16759 C 0.24596 0.15394 0.24102 0.14005 0.23594 0.12662 C 0.23424 0.12199 0.23268 0.11713 0.23047 0.11343 C 0.22617 0.10648 0.22122 0.10116 0.21654 0.09514 C 0.21341 0.09144 0.2099 0.08843 0.20729 0.0838 C 0.20547 0.08033 0.20391 0.07662 0.20169 0.07384 C 0.19818 0.06945 0.1918 0.06574 0.18776 0.06227 C 0.1862 0.06088 0.18477 0.05903 0.1832 0.05741 C 0.17891 0.06019 0.17422 0.06134 0.17018 0.06551 C 0.16588 0.07014 0.16458 0.07871 0.16185 0.08542 C 0.16042 0.08889 0.15885 0.0919 0.15729 0.09514 C 0.15521 0.10417 0.15273 0.11621 0.14987 0.12315 L 0.14518 0.13472 C 0.14453 0.1507 0.14349 0.1632 0.14518 0.17917 C 0.1457 0.18333 0.147 0.18681 0.14805 0.19074 C 0.15573 0.22014 0.14557 0.17917 0.15352 0.21204 C 0.15521 0.22963 0.15299 0.21482 0.1582 0.23195 C 0.15924 0.23565 0.16003 0.23958 0.16094 0.24329 C 0.16276 0.25 0.16484 0.25648 0.16654 0.2632 C 0.16875 0.27176 0.17083 0.28079 0.17305 0.28935 C 0.17396 0.29329 0.17461 0.29722 0.17578 0.30093 C 0.17969 0.31366 0.18047 0.31482 0.1832 0.32732 C 0.1849 0.33519 0.18581 0.34213 0.18685 0.35046 C 0.18724 0.35301 0.1875 0.35579 0.18776 0.35857 C 0.18659 0.37894 0.18698 0.39977 0.18411 0.41945 C 0.1832 0.42639 0.17943 0.43079 0.17669 0.43588 C 0.17344 0.44236 0.17031 0.44375 0.16654 0.44908 C 0.16484 0.45162 0.16367 0.45509 0.16185 0.45741 C 0.14075 0.4831 0.15599 0.46528 0.14427 0.47222 C 0.14115 0.47408 0.13828 0.47708 0.13503 0.47871 C 0.1125 0.49074 0.11667 0.48912 0.10078 0.4919 C 0.09831 0.49306 0.09596 0.49514 0.09336 0.49514 C 0.08138 0.49583 0.07435 0.49676 0.06471 0.4919 C 0.06367 0.49144 0.06276 0.49074 0.06185 0.49028 C 0.05755 0.48148 0.05378 0.47176 0.04896 0.46389 C 0.0457 0.45857 0.04128 0.45556 0.03776 0.4507 C 0.02708 0.43588 0.02643 0.43426 0.01185 0.41945 C 0.00924 0.4169 0.00612 0.41574 0.00352 0.41296 C 0.00091 0.41019 -0.0013 0.40602 -0.00391 0.40301 C -0.00495 0.40162 -0.00638 0.40093 -0.00755 0.39977 C -0.00846 0.39884 -0.00938 0.39746 -0.01029 0.39653 C -0.01745 0.39699 -0.02461 0.39722 -0.03164 0.39815 C -0.03255 0.39815 -0.03372 0.39861 -0.03438 0.39977 C -0.0349 0.40046 -0.0362 0.41111 -0.0362 0.41134 C -0.03503 0.41458 -0.03359 0.41759 -0.03255 0.42107 C -0.03112 0.42639 -0.03034 0.43009 -0.02787 0.43426 C -0.02656 0.43681 -0.02474 0.43843 -0.02331 0.44097 C -0.02253 0.44236 -0.02227 0.44445 -0.02148 0.44583 C -0.0207 0.44722 -0.01953 0.44792 -0.01862 0.44908 C -0.01771 0.4507 -0.01693 0.45278 -0.01589 0.45417 C -0.0151 0.45509 -0.01406 0.45533 -0.01315 0.45579 C -0.01185 0.45625 -0.01068 0.45671 -0.00938 0.45741 C -0.00846 0.45787 -0.00755 0.45857 -0.00664 0.45903 C -0.00508 0.45972 -0.00195 0.46065 -0.00195 0.46065 L -0.00287 0.46065 " pathEditMode="relative" ptsTypes="AAAAAAAAAAAAAAAAAAAAAAAAAAAAAAAAAAAAAAAAAAAAAAAAAAAAAAAAAAAAAAAAAAAAAAAAAAAAAAAAAAAA">
                                      <p:cBhvr>
                                        <p:cTn id="116" dur="5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 0.00509 L -0.0086 0.00509 C -0.01042 0.05602 -0.03217 0.11806 -0.0142 0.1581 C 0.11823 0.45162 0.10351 0.24583 0.10533 0.14815 C 0.08372 0.12894 0.06458 0.0875 0.04049 0.09051 C -0.03164 0.09977 0.02031 0.27361 0.02474 0.30116 C 0.025 0.34352 0.04192 0.39722 0.02565 0.42801 C 0.01106 0.45556 -0.01875 0.43565 -0.03816 0.41968 C -0.06081 0.40139 -0.07331 0.35602 -0.09375 0.33079 C -0.10586 0.31597 -0.12097 0.31111 -0.13451 0.30116 C -0.16537 0.36783 -0.17266 0.34769 -0.13633 0.42477 C -0.13269 0.43241 -0.12631 0.43426 -0.12149 0.43958 C -0.1086 0.4537 -0.1112 0.45625 -0.10118 0.46088 C -0.09844 0.46227 -0.09558 0.46343 -0.09284 0.46412 C -0.09037 0.46505 -0.08542 0.46597 -0.08542 0.46597 L -0.08907 0.46597 " pathEditMode="relative" ptsTypes="AAAAAAAAAAAAAAAA">
                                      <p:cBhvr>
                                        <p:cTn id="121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6 0.00324 L 0.00716 0.00324 C 0.00768 0.05185 -0.00755 0.11065 0.00898 0.14954 C 0.0914 0.34306 0.10429 0.22083 0.13125 0.12986 C 0.10495 0.10347 0.08216 0.04167 0.05247 0.05093 C -0.05808 0.08542 0.06393 0.32315 0.06823 0.33565 C 0.06133 0.45486 0.07838 0.52616 -0.0336 0.4294 C -0.06055 0.40625 -0.07162 0.34653 -0.09466 0.3125 C -0.18177 0.18496 -0.16315 0.20533 -0.24935 0.2007 C -0.253 0.21667 -0.26433 0.23264 -0.26042 0.24838 C -0.25104 0.28658 -0.22969 0.31111 -0.21419 0.34236 C -0.21328 0.34398 -0.21211 0.34537 -0.21133 0.34722 C -0.20352 0.36574 -0.19597 0.38449 -0.18828 0.40324 C -0.18425 0.42778 -0.18373 0.44144 -0.17617 0.46088 C -0.17617 0.46088 -0.17214 0.46806 -0.17071 0.4706 L -0.17162 0.4706 " pathEditMode="relative" ptsTypes="AAAAAAAAAAAAAAAA">
                                      <p:cBhvr>
                                        <p:cTn id="126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4 0.00092 L 0.00794 0.00092 C -0.01029 0.01064 0.00664 0.00092 -0.00781 0.01064 C -0.00964 0.01203 -0.01159 0.0125 -0.01328 0.01389 C -0.01497 0.01527 -0.01628 0.01759 -0.01797 0.01898 C -0.0194 0.02014 -0.02109 0.02106 -0.02253 0.02222 C -0.02448 0.025 -0.02643 0.02731 -0.02813 0.03032 C -0.02891 0.03194 -0.0293 0.03379 -0.02995 0.03541 C -0.03112 0.03819 -0.03268 0.04074 -0.03372 0.04351 C -0.0362 0.05046 -0.03724 0.05764 -0.03919 0.06504 C -0.04232 0.07615 -0.04453 0.0787 -0.04661 0.09143 C -0.04922 0.10601 -0.05104 0.12106 -0.05313 0.13588 C -0.05378 0.14838 -0.05482 0.15625 -0.05313 0.16875 C -0.05286 0.1706 -0.05195 0.17199 -0.0513 0.17361 C -0.05 0.17662 -0.04583 0.18611 -0.04388 0.18842 C -0.04102 0.19166 -0.0375 0.19328 -0.03464 0.19676 C -0.02917 0.20301 -0.03424 0.19745 -0.02539 0.20486 C -0.02292 0.20694 -0.02044 0.20949 -0.01797 0.21157 C -0.01523 0.21389 -0.01237 0.21574 -0.00964 0.21805 C -0.00742 0.22014 -0.00547 0.22291 -0.00313 0.22453 C -0.00104 0.22615 0.00117 0.22662 0.00339 0.22801 C 0.00951 0.23148 0.01172 0.23449 0.01823 0.23611 C 0.02214 0.23726 0.02617 0.23726 0.03021 0.23773 C 0.03333 0.23726 0.03659 0.23819 0.03945 0.23611 C 0.04089 0.23518 0.04128 0.23171 0.04219 0.22963 C 0.04336 0.22731 0.04492 0.22546 0.04596 0.22291 C 0.04687 0.2206 0.05052 0.20509 0.05065 0.20486 C 0.05 0.19074 0.04948 0.17639 0.0487 0.16203 C 0.04857 0.15879 0.04844 0.15532 0.04779 0.15231 C 0.04622 0.14444 0.04375 0.13703 0.04219 0.12916 C 0.04167 0.12592 0.04115 0.12245 0.04036 0.11921 C 0.03919 0.11389 0.03516 0.10231 0.03385 0.09953 C 0.02826 0.08657 0.0224 0.07384 0.01628 0.0618 C 0.01497 0.05902 0.01315 0.05764 0.01172 0.05509 C 0.00937 0.05092 0.00781 0.0456 0.00521 0.04189 C 0.00247 0.03819 -0.00104 0.03657 -0.00404 0.03379 C -0.0112 0.02685 -0.01823 0.01944 -0.02539 0.01226 C -0.02656 0.01111 -0.02773 0.00995 -0.02904 0.00902 C -0.03411 0.00578 -0.03607 0.00555 -0.04115 0.00416 C -0.04414 0.00463 -0.0474 0.00439 -0.05039 0.00578 C -0.05143 0.00625 -0.05208 0.00856 -0.05313 0.00902 C -0.05768 0.01134 -0.0625 0.01203 -0.06706 0.01389 C -0.0724 0.01643 -0.07747 0.01944 -0.08281 0.02222 C -0.08581 0.02384 -0.08893 0.02569 -0.09206 0.02708 L -0.09948 0.03032 C -0.10104 0.03217 -0.10247 0.03402 -0.10404 0.03541 C -0.10977 0.04027 -0.11237 0.04051 -0.11797 0.04699 C -0.1224 0.05185 -0.12669 0.05764 -0.13099 0.06342 C -0.1349 0.06898 -0.13398 0.06898 -0.13646 0.07476 C -0.13763 0.07777 -0.13919 0.08009 -0.14023 0.0831 C -0.14987 0.11018 -0.13711 0.07893 -0.1457 0.09953 C -0.14635 0.10277 -0.14714 0.10601 -0.14766 0.10949 C -0.1487 0.11805 -0.14922 0.13796 -0.14948 0.14398 C -0.14883 0.17361 -0.1487 0.20324 -0.14766 0.23287 C -0.1474 0.2368 -0.14622 0.24051 -0.1457 0.24444 C -0.14492 0.25208 -0.14427 0.25972 -0.14388 0.26736 C -0.14193 0.31134 -0.14362 0.29514 -0.14115 0.31689 C -0.14141 0.32662 -0.14154 0.33657 -0.14206 0.34652 C -0.14245 0.35416 -0.14805 0.36157 -0.15039 0.36458 C -0.15156 0.3662 -0.15273 0.36805 -0.15404 0.36944 C -0.1556 0.37083 -0.15716 0.37176 -0.15872 0.37268 C -0.16406 0.37639 -0.16576 0.37546 -0.17357 0.37777 C -0.17448 0.37824 -0.17539 0.37939 -0.1763 0.37939 C -0.1819 0.37939 -0.1875 0.37963 -0.19297 0.37777 C -0.19674 0.37639 -0.20443 0.36041 -0.20599 0.35787 C -0.21042 0.35092 -0.21497 0.34421 -0.21979 0.33819 C -0.22292 0.33426 -0.22604 0.33078 -0.22917 0.32662 C -0.23229 0.32245 -0.23503 0.31713 -0.23841 0.31342 C -0.24518 0.30625 -0.25247 0.30023 -0.25964 0.29375 C -0.26458 0.28935 -0.26914 0.28287 -0.27448 0.28055 C -0.27917 0.27847 -0.27695 0.27963 -0.28099 0.27731 C -0.28216 0.27777 -0.28359 0.27754 -0.28464 0.27893 C -0.28581 0.28032 -0.29102 0.28912 -0.29206 0.29375 C -0.29323 0.29861 -0.29479 0.30856 -0.29479 0.30856 C -0.29388 0.32176 -0.29323 0.33495 -0.29206 0.34814 C -0.29193 0.34976 -0.29141 0.35139 -0.29115 0.35301 C -0.29076 0.35509 -0.29076 0.35764 -0.29023 0.35949 C -0.28958 0.36203 -0.28841 0.36389 -0.2875 0.3662 C -0.28685 0.3699 -0.28633 0.37384 -0.28555 0.37777 C -0.28451 0.3831 -0.28138 0.39537 -0.28008 0.39907 C -0.27943 0.40069 -0.27878 0.40231 -0.27813 0.40393 C -0.27695 0.40787 -0.27591 0.4118 -0.27448 0.41551 C -0.27344 0.41851 -0.27201 0.42106 -0.27083 0.42384 C -0.27005 0.42546 -0.26966 0.42731 -0.26888 0.4287 C -0.2681 0.43055 -0.26719 0.43217 -0.26615 0.43356 C -0.26276 0.43865 -0.26042 0.43773 -0.25781 0.44676 C -0.25716 0.44907 -0.25651 0.45115 -0.25599 0.45347 C -0.2556 0.45509 -0.25547 0.45671 -0.25508 0.45833 C -0.25404 0.46203 -0.25352 0.46273 -0.25221 0.46504 L -0.25221 0.46504 " pathEditMode="relative" ptsTypes="AAAAAAAAAAAAAAAAAAAAAAAAAAAAAAAAAAAAAAAAAAAAAAAAAAAAAAAAAAAAAAAAAAAAAAAAAAAAAAAAAAAAAAAAAA">
                                      <p:cBhvr>
                                        <p:cTn id="131" dur="5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06 0.00555 L 0.01406 0.00555 C 0.01041 0.00602 0.00664 0.00578 0.00299 0.00717 C 0.00156 0.00764 0.00052 0.00949 -0.00078 0.01041 C -0.00287 0.0118 -0.00521 0.01203 -0.00717 0.01365 C -0.01159 0.01689 -0.01524 0.02245 -0.01927 0.02685 C -0.02605 0.03426 -0.02552 0.03171 -0.03125 0.04166 C -0.03724 0.05185 -0.04883 0.07291 -0.04883 0.07291 C -0.05378 0.09907 -0.04753 0.07083 -0.05352 0.08773 C -0.05534 0.09282 -0.0556 0.09838 -0.05625 0.10416 C -0.05586 0.11458 -0.05638 0.12546 -0.05443 0.13541 C -0.0517 0.15023 -0.04948 0.15092 -0.04245 0.16828 C -0.0392 0.17615 -0.04037 0.17615 -0.03412 0.18472 C -0.02722 0.19421 -0.0194 0.20139 -0.01276 0.21111 C -0.00912 0.21666 -0.00599 0.22176 -0.0017 0.22592 C 0.00455 0.23194 0.00429 0.22986 0.01041 0.23426 C 0.01158 0.23518 0.01276 0.23657 0.01406 0.2375 C 0.01523 0.23819 0.01653 0.23865 0.01783 0.23912 C 0.02148 0.24027 0.02513 0.2412 0.0289 0.24236 C 0.03854 0.24051 0.04492 0.24745 0.0483 0.23426 C 0.04948 0.22986 0.05013 0.22546 0.05117 0.22106 C 0.05078 0.20833 0.05117 0.1956 0.05013 0.1831 C 0.04987 0.17893 0.04817 0.17569 0.04739 0.17176 C 0.047 0.16967 0.04453 0.15277 0.04375 0.15023 C 0.0401 0.13935 0.03567 0.12939 0.03164 0.11898 C 0.02981 0.11412 0.02591 0.10277 0.0233 0.0993 C 0.01966 0.09421 0.01523 0.09051 0.01132 0.08611 C 0.01002 0.08449 0.00898 0.0824 0.00755 0.08125 C 0.0039 0.07777 0.00039 0.07731 -0.00352 0.07615 C -0.00534 0.075 -0.00717 0.07384 -0.00912 0.07291 C -0.01615 0.06967 -0.02982 0.0699 -0.03412 0.06967 L -0.08503 0.07129 C -0.08711 0.07129 -0.08933 0.07199 -0.09154 0.07291 C -0.09753 0.07569 -0.10131 0.07801 -0.10625 0.08287 C -0.10847 0.08495 -0.11081 0.0868 -0.11276 0.08935 C -0.12253 0.10231 -0.11849 0.09884 -0.12474 0.10902 C -0.12852 0.11504 -0.13034 0.11736 -0.13412 0.12222 C -0.1362 0.1375 -0.13308 0.12176 -0.13776 0.13217 C -0.13842 0.13356 -0.13828 0.13541 -0.13868 0.13703 C -0.14102 0.14606 -0.14336 0.15486 -0.1461 0.16342 L -0.15261 0.1831 C -0.1543 0.19884 -0.15274 0.18889 -0.16003 0.21111 L -0.16003 0.21111 C -0.16342 0.22731 -0.16146 0.22037 -0.1655 0.23264 C -0.16693 0.24213 -0.16667 0.24328 -0.1711 0.25393 C -0.17175 0.25555 -0.17292 0.25602 -0.17383 0.25717 C -0.17448 0.25949 -0.17487 0.2618 -0.17578 0.26389 C -0.17761 0.26875 -0.1793 0.26967 -0.18217 0.27199 C -0.18972 0.27801 -0.18698 0.27639 -0.19427 0.2787 C -0.20417 0.27801 -0.21407 0.27847 -0.22383 0.27708 C -0.22526 0.27685 -0.22631 0.27453 -0.22761 0.27361 C -0.22995 0.27222 -0.23256 0.27129 -0.23503 0.27037 C -0.23646 0.26967 -0.23815 0.26967 -0.23959 0.26875 C -0.2431 0.26689 -0.24636 0.26412 -0.24974 0.26227 C -0.25196 0.26088 -0.25417 0.25995 -0.25625 0.25879 C -0.25717 0.25717 -0.25795 0.25532 -0.25899 0.25393 C -0.26381 0.24838 -0.26641 0.24814 -0.27201 0.2456 C -0.29115 0.22615 -0.26289 0.25463 -0.28776 0.23078 C -0.29558 0.22338 -0.28334 0.23264 -0.2961 0.22268 C -0.30131 0.21875 -0.30651 0.21504 -0.31185 0.21111 C -0.31342 0.20995 -0.31485 0.20833 -0.31641 0.20787 C -0.32409 0.20509 -0.31953 0.20648 -0.33034 0.20463 C -0.33399 0.20509 -0.33776 0.20509 -0.34141 0.20625 C -0.34336 0.20671 -0.34506 0.20879 -0.34701 0.20949 C -0.35039 0.21064 -0.35378 0.21064 -0.35717 0.21111 C -0.35873 0.21227 -0.36029 0.21365 -0.36185 0.21435 C -0.36328 0.21527 -0.36498 0.21504 -0.36641 0.21597 C -0.36836 0.21736 -0.37019 0.21921 -0.37201 0.22106 C -0.37279 0.22176 -0.38008 0.23032 -0.38125 0.23264 C -0.38477 0.23889 -0.38815 0.2456 -0.39141 0.25231 C -0.39219 0.2537 -0.39284 0.25555 -0.39336 0.25717 C -0.39401 0.25995 -0.3944 0.26273 -0.39519 0.26551 C -0.39662 0.27106 -0.39896 0.27592 -0.39974 0.28194 L -0.40157 0.29514 C -0.40013 0.32083 -0.40183 0.31898 -0.39792 0.33449 C -0.3974 0.3368 -0.39688 0.33912 -0.3961 0.3412 C -0.38946 0.35602 -0.39219 0.34699 -0.38399 0.35764 C -0.38138 0.36111 -0.37917 0.36527 -0.3767 0.36921 C -0.37539 0.37083 -0.37422 0.37245 -0.37292 0.37407 C -0.3711 0.37639 -0.36888 0.37777 -0.36732 0.38055 C -0.35925 0.39514 -0.36953 0.37731 -0.36185 0.38889 C -0.36081 0.39027 -0.36016 0.39236 -0.35899 0.39375 C -0.35664 0.39676 -0.35404 0.3993 -0.3517 0.40208 C -0.3461 0.41527 -0.35196 0.40324 -0.34519 0.4118 C -0.34414 0.41319 -0.34336 0.41551 -0.34232 0.41689 C -0.34063 0.41921 -0.33868 0.42129 -0.33685 0.42338 L -0.33399 0.42662 C -0.33347 0.42939 -0.33282 0.43217 -0.33217 0.43495 C -0.3319 0.43657 -0.33177 0.43842 -0.33125 0.43981 C -0.33021 0.44328 -0.32826 0.44606 -0.32761 0.44977 C -0.32618 0.45694 -0.32735 0.45347 -0.32383 0.45972 C -0.32357 0.46134 -0.32253 0.46296 -0.32292 0.46458 C -0.32357 0.46713 -0.32526 0.46828 -0.3267 0.46944 C -0.33047 0.47291 -0.3306 0.47268 -0.33308 0.47268 L -0.34141 0.46944 " pathEditMode="relative" ptsTypes="AAAAAAAAAAAAAAAAAAAAAAAAAAAAAAAAAAAAAAAAAAAAAAAAAAAAAAAAAAAAAAAAAAAAAAAAAAAAAAAAAAAAAAAAAAAAAAA">
                                      <p:cBhvr>
                                        <p:cTn id="136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.0037 L -4.375E-6 0.0037 C -0.00442 0.00439 -0.00872 0.00439 -0.01302 0.00532 C -0.01679 0.00625 -0.02044 0.00764 -0.02408 0.00879 C -0.04674 0.01504 -0.01614 0.00602 -0.03619 0.01203 C -0.03828 0.01365 -0.04049 0.01551 -0.0427 0.01689 C -0.04557 0.01875 -0.05364 0.02222 -0.05651 0.02361 C -0.06171 0.02847 -0.06653 0.03541 -0.07226 0.03842 C -0.07552 0.04004 -0.07903 0.03657 -0.08242 0.03657 C -0.08346 0.03657 -0.08437 0.03773 -0.08528 0.03842 C -0.08932 0.0493 -0.08489 0.03611 -0.08802 0.05139 C -0.08906 0.05648 -0.09049 0.06134 -0.09166 0.0662 C -0.09205 0.07615 -0.09296 0.08611 -0.09257 0.09583 C -0.09244 0.1037 -0.09049 0.1287 -0.08802 0.14027 C -0.08724 0.14375 -0.08606 0.14699 -0.08528 0.15023 C -0.08424 0.15393 -0.08333 0.15787 -0.08242 0.1618 C -0.08177 0.16504 -0.08164 0.16875 -0.08059 0.17176 C -0.07942 0.17523 -0.07382 0.18264 -0.07226 0.18472 C -0.07044 0.19444 -0.07096 0.19421 -0.06393 0.20463 C -0.06302 0.20602 -0.06145 0.20555 -0.06028 0.20625 C -0.05742 0.20787 -0.05195 0.21111 -0.05195 0.21111 C -0.04414 0.21064 -0.03645 0.21134 -0.02877 0.20949 C -0.02669 0.20902 -0.025 0.20648 -0.02317 0.20463 C -0.02031 0.20162 -0.01484 0.19467 -0.01484 0.19467 C -0.01367 0.19027 -0.0125 0.18588 -0.01119 0.18148 C -0.00807 0.17152 -0.00846 0.17569 -0.00651 0.16504 C -0.00572 0.16111 -0.0052 0.15416 -0.00468 0.15023 C -0.00442 0.14814 -0.00403 0.14583 -0.00377 0.14375 C -0.00468 0.12546 -0.00091 0.10439 -0.00651 0.08935 C -0.00716 0.08773 -0.00794 0.08611 -0.00833 0.08449 C -0.00911 0.08171 -0.00937 0.0787 -0.01028 0.07615 C -0.01158 0.07245 -0.01341 0.06967 -0.01484 0.0662 C -0.01588 0.06412 -0.01653 0.06157 -0.0177 0.05972 C -0.01901 0.05717 -0.02096 0.05578 -0.02226 0.05324 C -0.02916 0.03958 -0.02434 0.04305 -0.03242 0.03171 C -0.03919 0.02222 -0.04101 0.02407 -0.04817 0.01527 C -0.07838 -0.0213 -0.04388 0.01643 -0.06302 -0.00278 C -0.06614 -0.00602 -0.06888 -0.01042 -0.07226 -0.01273 C -0.09244 -0.02662 -0.09075 -0.02338 -0.10559 -0.02917 C -0.10807 -0.0301 -0.11054 -0.03148 -0.11302 -0.03241 C -0.1151 -0.03334 -0.12513 -0.03542 -0.12695 -0.03565 C -0.13333 -0.03473 -0.1401 -0.03565 -0.14635 -0.03241 C -0.14817 -0.03148 -0.15963 -0.01875 -0.16302 -0.01273 C -0.16914 -0.00186 -0.16028 -0.0132 -0.16757 -0.0044 C -0.16888 -0.00116 -0.17057 0.00162 -0.17135 0.00532 C -0.172 0.00879 -0.17213 0.01227 -0.17317 0.01527 C -0.17382 0.01689 -0.1746 0.01828 -0.175 0.02014 C -0.17682 0.02893 -0.17877 0.0375 -0.17968 0.04652 C -0.18099 0.06018 -0.18033 0.05301 -0.18151 0.06805 C -0.18359 0.13842 -0.18151 0.05208 -0.18151 0.16018 C -0.18151 0.19514 -0.18099 0.18495 -0.18424 0.20625 C -0.18463 0.20833 -0.1845 0.21088 -0.18515 0.21273 C -0.18619 0.21551 -0.18763 0.21713 -0.18893 0.21944 C -0.19075 0.22893 -0.18841 0.22014 -0.19257 0.22754 C -0.19375 0.22963 -0.19414 0.23264 -0.19544 0.23426 C -0.21002 0.25324 -0.19505 0.22731 -0.2121 0.24745 C -0.21666 0.25277 -0.2138 0.25023 -0.22135 0.25393 C -0.23398 0.25347 -0.24661 0.2537 -0.25924 0.25231 C -0.26067 0.25208 -0.26171 0.25 -0.26302 0.24907 C -0.2858 0.23102 -0.26809 0.24467 -0.28151 0.23588 C -0.28203 0.23541 -0.297 0.22546 -0.3 0.22268 C -0.30195 0.22083 -0.30351 0.21782 -0.30559 0.2162 C -0.31197 0.21064 -0.31875 0.20694 -0.325 0.20139 C -0.32682 0.19953 -0.32877 0.19814 -0.33059 0.19629 C -0.33151 0.19537 -0.33229 0.19398 -0.33333 0.19305 C -0.33541 0.1912 -0.33763 0.18981 -0.33984 0.18819 C -0.34713 0.18217 -0.34388 0.18356 -0.35182 0.17824 C -0.35442 0.17639 -0.3582 0.1743 -0.36106 0.17338 C -0.36445 0.17199 -0.36796 0.17106 -0.37135 0.1699 C -0.37278 0.16898 -0.37434 0.16759 -0.37591 0.16666 C -0.37903 0.16527 -0.38867 0.16365 -0.39075 0.16342 C -0.39661 0.16273 -0.40247 0.16227 -0.40833 0.1618 C -0.4125 0.16273 -0.42447 0.16504 -0.43059 0.16666 C -0.43216 0.16713 -0.43359 0.16782 -0.43515 0.16828 C -0.43658 0.16967 -0.44036 0.17268 -0.44166 0.175 C -0.44244 0.17639 -0.44283 0.17824 -0.44349 0.17986 C -0.44557 0.20139 -0.44414 0.19328 -0.44622 0.20463 C -0.4457 0.21342 -0.44518 0.22222 -0.4444 0.23102 C -0.44427 0.23264 -0.44414 0.23449 -0.44349 0.23588 C -0.44283 0.2375 -0.44166 0.23796 -0.44075 0.23912 C -0.43906 0.24838 -0.44088 0.24189 -0.43424 0.25069 C -0.42044 0.26921 -0.43932 0.24328 -0.42773 0.26064 C -0.41093 0.28541 -0.42656 0.2618 -0.41393 0.2787 C -0.41197 0.28125 -0.41028 0.28426 -0.40833 0.2868 C -0.40742 0.28819 -0.40638 0.28889 -0.40559 0.29027 C -0.40416 0.29259 -0.40325 0.29583 -0.40182 0.29838 C -0.40013 0.30139 -0.39804 0.3037 -0.39635 0.30671 C -0.39296 0.3118 -0.39218 0.31481 -0.38893 0.32152 C -0.38802 0.32314 -0.38697 0.32477 -0.38606 0.32639 C -0.38502 0.32847 -0.37994 0.33912 -0.37864 0.34282 C -0.37669 0.34861 -0.37708 0.34884 -0.37591 0.35439 C -0.37539 0.35717 -0.37474 0.35995 -0.37408 0.3625 C -0.37474 0.36921 -0.3746 0.37615 -0.37591 0.3824 C -0.37656 0.38518 -0.37825 0.38703 -0.37968 0.38889 C -0.38216 0.39282 -0.3832 0.39236 -0.38606 0.3956 C -0.38802 0.39768 -0.38958 0.40092 -0.39166 0.40208 C -0.39257 0.40277 -0.39362 0.40301 -0.3944 0.4037 C -0.39609 0.40509 -0.39752 0.40694 -0.39908 0.40879 C -0.4 0.40972 -0.40078 0.41111 -0.40182 0.41203 C -0.40299 0.41296 -0.40429 0.41319 -0.40559 0.41365 C -0.40807 0.41689 -0.4108 0.41967 -0.41302 0.42361 C -0.41393 0.42523 -0.41497 0.42662 -0.41575 0.42847 C -0.41731 0.43194 -0.42031 0.44004 -0.42135 0.4449 C -0.42174 0.44699 -0.42187 0.4493 -0.42226 0.45139 C -0.42187 0.45463 -0.42135 0.46134 -0.42031 0.46458 C -0.42018 0.46527 -0.41979 0.46574 -0.4194 0.46643 L -0.4194 0.46643 " pathEditMode="relative" ptsTypes="AAAAAAAAAAAAAAAAAAAAAAAAAAAAAAAAAAAAAAAAAAAAAAAAAAAAAAAAAAAAAAAAAAAAAAAAAAAAAAAAAAAAAAAAAAAAAAAAAAAAAAAAAAA">
                                      <p:cBhvr>
                                        <p:cTn id="141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4 -0.0044 L -0.01054 -0.0044 C -0.02005 -0.00625 -0.02487 -0.00996 -0.03281 -0.00602 C -0.03646 -0.00417 -0.04088 0.00046 -0.04388 0.00393 C -0.04583 0.00602 -0.04752 0.00856 -0.04948 0.01041 C -0.05091 0.0118 -0.05273 0.01227 -0.05416 0.01365 C -0.05586 0.01551 -0.05716 0.01828 -0.05872 0.02037 C -0.0608 0.02268 -0.06315 0.0243 -0.06523 0.02685 C -0.06718 0.0294 -0.06888 0.03264 -0.07083 0.03518 C -0.07226 0.03703 -0.07396 0.03819 -0.07539 0.04004 C -0.08815 0.05648 -0.07422 0.04004 -0.08554 0.05648 C -0.08737 0.05903 -0.08932 0.06088 -0.09114 0.06319 C -0.09205 0.06528 -0.09323 0.06713 -0.09388 0.06967 C -0.09453 0.07176 -0.09453 0.07407 -0.09479 0.07615 C -0.09544 0.08009 -0.09609 0.08403 -0.09674 0.08773 C -0.097 0.09537 -0.09713 0.10324 -0.09765 0.11088 C -0.09778 0.1125 -0.09856 0.11412 -0.09856 0.11574 C -0.09856 0.13495 -0.09804 0.1294 -0.09583 0.14375 C -0.0944 0.15185 -0.09362 0.16041 -0.09205 0.16852 C -0.09179 0.17014 -0.09153 0.17176 -0.09114 0.17338 C -0.09062 0.17523 -0.08997 0.17685 -0.08932 0.17824 C -0.08685 0.18379 -0.08528 0.1912 -0.0819 0.19467 C -0.08034 0.19653 -0.0789 0.19838 -0.07721 0.19977 C -0.07552 0.20115 -0.07174 0.20301 -0.07174 0.20301 C -0.06745 0.20254 -0.06302 0.20278 -0.05872 0.20139 C -0.05768 0.20092 -0.0569 0.19907 -0.05599 0.19815 C -0.05481 0.19676 -0.05351 0.1956 -0.05221 0.19467 C -0.05052 0.19352 -0.04856 0.19282 -0.04674 0.19143 C -0.03307 0.18171 -0.05586 0.19583 -0.0375 0.18495 C -0.0319 0.17754 -0.02773 0.17268 -0.02356 0.16018 C -0.02226 0.15648 -0.02291 0.15139 -0.02265 0.14699 C -0.02356 0.13727 -0.02409 0.12708 -0.02539 0.11736 C -0.02565 0.11551 -0.02669 0.11412 -0.02721 0.1125 C -0.02825 0.10972 -0.02929 0.10717 -0.03008 0.10416 C -0.03047 0.10278 -0.03034 0.10069 -0.03099 0.0993 C -0.03203 0.09722 -0.03346 0.09606 -0.03463 0.09444 C -0.03528 0.09282 -0.03567 0.09074 -0.03659 0.08935 C -0.05273 0.06389 -0.05768 0.0544 -0.07721 0.04166 C -0.0806 0.03958 -0.08411 0.0375 -0.0875 0.03518 C -0.09088 0.03264 -0.09414 0.02893 -0.09765 0.02685 C -0.10156 0.02453 -0.10573 0.02384 -0.10963 0.02199 C -0.1233 0.01528 -0.12109 0.01065 -0.14114 0.00717 C -0.15403 0.00486 -0.14726 0.00602 -0.16146 0.00393 C -0.17565 0.00648 -0.18997 0.00833 -0.20403 0.01203 C -0.20638 0.01273 -0.20833 0.01551 -0.21054 0.0169 C -0.21328 0.01875 -0.21614 0.02037 -0.21888 0.02199 C -0.22942 0.03588 -0.21614 0.01898 -0.2263 0.03009 C -0.2276 0.03171 -0.22864 0.03356 -0.23008 0.03518 C -0.23125 0.03634 -0.23255 0.03703 -0.23372 0.03842 C -0.2388 0.04467 -0.24362 0.05162 -0.24856 0.0581 C -0.25013 0.06018 -0.25195 0.06203 -0.25312 0.06481 C -0.2569 0.07361 -0.25468 0.06967 -0.25963 0.07615 C -0.26054 0.07963 -0.26172 0.08264 -0.26237 0.08611 C -0.26432 0.09514 -0.26445 0.09977 -0.26523 0.10926 C -0.26432 0.13379 -0.26341 0.15856 -0.26237 0.18333 C -0.26224 0.18819 -0.26211 0.19328 -0.26146 0.19815 C -0.26093 0.20254 -0.2595 0.20671 -0.25872 0.21134 C -0.25794 0.21551 -0.25755 0.22014 -0.2569 0.2243 C -0.25638 0.22778 -0.2556 0.23102 -0.25495 0.23426 C -0.25468 0.23819 -0.2539 0.2419 -0.25403 0.24583 C -0.25455 0.26134 -0.25521 0.27662 -0.2569 0.2919 C -0.25742 0.29676 -0.25859 0.30162 -0.26054 0.30509 C -0.26406 0.31134 -0.26901 0.31203 -0.27356 0.31319 C -0.27565 0.31389 -0.27786 0.31458 -0.27995 0.31504 C -0.28307 0.31551 -0.2862 0.31597 -0.28932 0.31666 C -0.30468 0.31597 -0.32018 0.31713 -0.33554 0.31504 C -0.34205 0.31412 -0.35013 0.30764 -0.35586 0.30185 C -0.36067 0.29699 -0.36484 0.29051 -0.36979 0.28703 C -0.37291 0.28472 -0.37604 0.28287 -0.37903 0.28032 C -0.38997 0.27106 -0.40495 0.25046 -0.41237 0.24097 C -0.42265 0.22778 -0.43268 0.21435 -0.44297 0.20139 C -0.44596 0.19745 -0.44974 0.1949 -0.45221 0.18981 C -0.46445 0.16481 -0.45221 0.1875 -0.46705 0.1669 C -0.47057 0.1618 -0.47539 0.15023 -0.47812 0.14537 C -0.47981 0.14236 -0.48203 0.14028 -0.48372 0.13727 C -0.48502 0.13472 -0.4858 0.13102 -0.48737 0.12893 C -0.48867 0.12708 -0.49049 0.12685 -0.49205 0.12569 C -0.49297 0.12477 -0.49375 0.12315 -0.49479 0.12245 C -0.49687 0.12037 -0.49909 0.11921 -0.5013 0.11736 C -0.50521 0.11412 -0.50742 0.11134 -0.51146 0.10926 C -0.51797 0.10555 -0.52304 0.10463 -0.52995 0.10254 C -0.54492 0.10324 -0.56549 0.10023 -0.58177 0.10764 C -0.59427 0.11319 -0.61888 0.12569 -0.61888 0.12569 C -0.62031 0.12731 -0.62187 0.12916 -0.62343 0.13055 C -0.62591 0.13264 -0.62851 0.13333 -0.63086 0.13541 C -0.63255 0.13727 -0.63385 0.14028 -0.63554 0.14213 C -0.63633 0.14305 -0.63737 0.14305 -0.63828 0.14375 C -0.63984 0.14514 -0.6414 0.14699 -0.64284 0.14861 C -0.64349 0.15023 -0.64687 0.15787 -0.64752 0.16018 C -0.6487 0.16412 -0.64948 0.16921 -0.65026 0.17338 C -0.65104 0.1875 -0.65234 0.19305 -0.64935 0.20625 C -0.64856 0.20995 -0.64674 0.21273 -0.6457 0.2162 C -0.64492 0.21875 -0.64479 0.22199 -0.64388 0.2243 C -0.64258 0.22754 -0.64062 0.22986 -0.63919 0.23264 C -0.63789 0.23518 -0.63698 0.23865 -0.63554 0.24097 C -0.63138 0.24699 -0.62682 0.25185 -0.62252 0.2574 C -0.62031 0.26018 -0.61836 0.26319 -0.61601 0.26551 C -0.61302 0.26875 -0.60976 0.27199 -0.60677 0.27546 C -0.59635 0.28773 -0.6026 0.2831 -0.59192 0.29352 C -0.58346 0.30208 -0.57448 0.30926 -0.56601 0.31828 C -0.56302 0.32153 -0.56067 0.32639 -0.55768 0.32986 C -0.5487 0.34051 -0.56276 0.32361 -0.5513 0.33796 C -0.54948 0.34028 -0.54752 0.34236 -0.5457 0.34467 C -0.54414 0.34629 -0.54245 0.34768 -0.54101 0.34953 C -0.53737 0.3544 -0.53411 0.36065 -0.52995 0.36435 C -0.52304 0.37037 -0.52916 0.36412 -0.52343 0.37245 C -0.52265 0.37384 -0.52161 0.37453 -0.5207 0.37592 C -0.51562 0.38333 -0.51992 0.37778 -0.51601 0.38727 C -0.51536 0.38935 -0.51419 0.39074 -0.51328 0.39236 C -0.51302 0.39398 -0.51263 0.3956 -0.51237 0.39722 C -0.51172 0.40185 -0.51093 0.41088 -0.51054 0.41528 C -0.5108 0.42338 -0.51146 0.44074 -0.51237 0.45 C -0.5125 0.45162 -0.51302 0.45324 -0.51328 0.45486 C -0.51367 0.45764 -0.51393 0.46041 -0.51419 0.46319 C -0.51276 0.4868 -0.51497 0.4794 -0.51146 0.47291 C -0.5112 0.47268 -0.5108 0.47291 -0.51054 0.47291 L -0.50963 0.46805 " pathEditMode="relative" ptsTypes="AAAAAAAAAAAAAAAAAAAAAAAAAAAAAAAAAAAAAAAAAAAAAAAAAAAAAAAAAAAAAAAAAAAAAAAAAAAAAAAAAAAAAAAAAAAAAAAAAAAAAAAAAAAAAAAAAAAAA">
                                      <p:cBhvr>
                                        <p:cTn id="146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00787 L -0.0043 -0.00787 C -0.00612 -0.00301 -0.0082 0.00162 -0.00977 0.00672 C -0.01042 0.0088 -0.01081 0.01111 -0.01068 0.01343 C -0.01042 0.02824 -0.01055 0.04329 -0.00885 0.05787 C -0.00781 0.06713 -0.00482 0.0757 -0.00234 0.08426 C -0.00052 0.09097 0.0013 0.09815 0.00404 0.10394 C 0.00625 0.10834 0.00833 0.11273 0.01055 0.11713 C 0.01237 0.1206 0.01445 0.12338 0.01615 0.12709 C 0.01784 0.13056 0.01901 0.13496 0.0207 0.13843 C 0.0224 0.14167 0.02448 0.14375 0.0263 0.14676 C 0.0319 0.15602 0.03724 0.16551 0.04297 0.17477 C 0.04661 0.18056 0.05039 0.18565 0.05404 0.19121 C 0.0556 0.19329 0.0569 0.19607 0.05872 0.19769 C 0.06302 0.20162 0.06419 0.20232 0.06888 0.20764 C 0.07083 0.20972 0.0724 0.2125 0.07448 0.21412 C 0.08073 0.21922 0.08737 0.22292 0.09388 0.22732 C 0.10026 0.23172 0.10378 0.23426 0.11055 0.23727 C 0.11367 0.23866 0.1168 0.23912 0.11979 0.24051 C 0.12292 0.2419 0.12591 0.24422 0.12904 0.24537 C 0.14687 0.25255 0.14531 0.25162 0.16055 0.25371 C 0.16615 0.25255 0.17174 0.25185 0.17721 0.25047 C 0.17825 0.25023 0.17917 0.24954 0.17995 0.24884 C 0.1832 0.2463 0.18633 0.24352 0.18932 0.24051 C 0.19062 0.23912 0.19154 0.23681 0.19297 0.23565 C 0.19466 0.23403 0.19674 0.23357 0.19857 0.23241 C 0.20612 0.22685 0.19831 0.23148 0.20599 0.22408 C 0.20794 0.22199 0.21029 0.22084 0.21237 0.21922 C 0.2168 0.21551 0.22539 0.20764 0.22539 0.20764 C 0.2319 0.19028 0.22227 0.21459 0.22995 0.19931 C 0.23242 0.19468 0.2349 0.19028 0.23646 0.18449 C 0.23828 0.17824 0.2388 0.17593 0.24115 0.16968 C 0.24193 0.16759 0.24297 0.16528 0.24388 0.1632 C 0.24479 0.13033 0.24687 0.12917 0.24023 0.09908 C 0.23945 0.09584 0.23763 0.09375 0.23646 0.09074 C 0.23568 0.08866 0.23542 0.08611 0.23464 0.08426 C 0.23385 0.08218 0.23268 0.08102 0.2319 0.07917 C 0.23086 0.07709 0.23021 0.07454 0.22904 0.07269 C 0.22773 0.0706 0.22591 0.06945 0.22448 0.06783 C 0.22214 0.06482 0.21641 0.05695 0.21328 0.05463 C 0.21003 0.05209 0.20651 0.05047 0.20312 0.04792 C 0.20208 0.04722 0.20143 0.04514 0.20039 0.04468 C 0.1974 0.04352 0.19427 0.04352 0.19115 0.04306 C 0.18112 0.04445 0.17305 0.03935 0.16615 0.04954 C 0.1651 0.05116 0.16432 0.05301 0.16328 0.05463 C 0.16237 0.05903 0.16172 0.06343 0.16055 0.06783 C 0.16016 0.06945 0.15885 0.0706 0.15872 0.07269 C 0.15794 0.08472 0.15807 0.09676 0.15781 0.1088 C 0.1595 0.12084 0.16107 0.13148 0.16237 0.14352 C 0.16276 0.14676 0.16263 0.15023 0.16328 0.15324 C 0.16549 0.16343 0.16732 0.17384 0.1707 0.18287 C 0.17279 0.18843 0.18034 0.2081 0.18099 0.21088 C 0.18594 0.23148 0.18112 0.21366 0.18737 0.23241 C 0.18893 0.23704 0.19232 0.25162 0.19297 0.25371 C 0.19401 0.25718 0.19544 0.26019 0.19661 0.26366 C 0.19727 0.26736 0.19805 0.2713 0.19857 0.275 C 0.19948 0.28241 0.20013 0.29861 0.20039 0.30463 C 0.19857 0.34213 0.20221 0.34954 0.19479 0.37222 C 0.19375 0.3757 0.19271 0.3794 0.19115 0.38218 C 0.1832 0.39607 0.18281 0.39491 0.17357 0.40023 L 0.15599 0.41019 C 0.15378 0.40996 0.12956 0.40926 0.12161 0.40672 C 0.09401 0.39815 0.13828 0.40857 0.10781 0.40185 C 0.09102 0.38912 0.11185 0.40556 0.09479 0.39028 C 0.09206 0.38797 0.08932 0.38588 0.08646 0.3838 C 0.07305 0.35972 0.07695 0.3713 0.07161 0.35255 C 0.0681 0.32107 0.07344 0.36482 0.06888 0.33773 C 0.06797 0.33195 0.06719 0.31273 0.06706 0.30972 C 0.06732 0.30533 0.06719 0.3007 0.06797 0.29653 C 0.06875 0.29236 0.07044 0.28889 0.07161 0.28496 C 0.07227 0.28334 0.07279 0.28148 0.07357 0.28009 C 0.07435 0.27871 0.07539 0.27801 0.0763 0.27685 C 0.07786 0.27454 0.07917 0.27176 0.08099 0.27014 C 0.08268 0.26852 0.08464 0.26806 0.08646 0.2669 C 0.08737 0.26574 0.08828 0.26459 0.08932 0.26366 C 0.09792 0.25602 0.10312 0.25509 0.11432 0.25209 C 0.14206 0.24468 0.13086 0.24722 0.14766 0.24375 C 0.14883 0.24329 0.15 0.24213 0.1513 0.24213 C 0.17786 0.24213 0.17292 0.24121 0.18737 0.24537 C 0.19505 0.25139 0.1957 0.25139 0.20404 0.26019 C 0.20547 0.26181 0.20638 0.26389 0.20781 0.26528 C 0.21615 0.27315 0.21536 0.26945 0.22266 0.27847 C 0.22461 0.28079 0.22617 0.28403 0.22812 0.28658 C 0.22956 0.28843 0.23138 0.28959 0.23281 0.29167 C 0.23516 0.29514 0.23711 0.29931 0.23932 0.30301 C 0.24049 0.30533 0.24167 0.30764 0.24297 0.30972 C 0.24727 0.31574 0.24857 0.31713 0.25221 0.32454 C 0.25325 0.32662 0.25391 0.32917 0.25495 0.33102 C 0.2582 0.33681 0.26185 0.34213 0.26523 0.34746 C 0.26549 0.34908 0.26549 0.35116 0.26615 0.35255 C 0.26706 0.35463 0.26862 0.35556 0.26979 0.35741 C 0.27109 0.35949 0.2724 0.36158 0.27357 0.36389 C 0.27669 0.3706 0.27409 0.36829 0.27812 0.37547 C 0.28086 0.38033 0.28255 0.37917 0.28646 0.38056 C 0.28776 0.38079 0.28893 0.38172 0.29023 0.38218 C 0.29935 0.38565 0.29792 0.38496 0.30599 0.38704 C 0.30781 0.3882 0.31055 0.38982 0.31237 0.39028 C 0.31575 0.39121 0.31927 0.39144 0.32266 0.3919 C 0.32747 0.39422 0.325 0.39352 0.33008 0.39352 L 0.33008 0.39537 " pathEditMode="relative" ptsTypes="AAAAAAAAAAAAAAAAAAAAAAAAAAAAAAAAAAAAAAAAAAAAAAAAAAAAAAAAAAAAAAAAAAAAAAAAAAAAAAAAAAAAAAAAAAAAAAAAAAAA">
                                      <p:cBhvr>
                                        <p:cTn id="151" dur="5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-0.00394 L 0.0099 -0.00394 C 0.01042 0.01528 0.01042 0.03449 0.01172 0.0537 C 0.01198 0.05787 0.01628 0.07083 0.01719 0.075 C 0.0181 0.0787 0.01797 0.0831 0.01914 0.08657 C 0.02019 0.09004 0.02227 0.0919 0.0237 0.09491 C 0.02657 0.10069 0.02891 0.10741 0.03204 0.11296 C 0.03295 0.11458 0.03386 0.11643 0.03477 0.11782 C 0.0405 0.12569 0.03907 0.12268 0.04414 0.12778 C 0.04571 0.1294 0.05039 0.13472 0.05248 0.13588 C 0.06602 0.14352 0.06498 0.14305 0.07461 0.14583 C 0.10469 0.14467 0.11758 0.14583 0.14401 0.14097 C 0.14506 0.14074 0.14584 0.13981 0.14688 0.13935 C 0.15144 0.1368 0.15326 0.1368 0.15704 0.13264 C 0.16342 0.12546 0.15808 0.1294 0.16355 0.12616 C 0.16537 0.12268 0.17097 0.11319 0.17188 0.10972 C 0.17279 0.10555 0.1724 0.10092 0.17279 0.09653 C 0.1724 0.08055 0.17344 0.06435 0.17188 0.04884 C 0.17136 0.04467 0.16368 0.02824 0.16159 0.02407 C 0.15495 0.01088 0.15469 0.01342 0.1431 0.00092 C 0.14154 -0.0007 0.14024 -0.00301 0.13855 -0.00394 C 0.13685 -0.00486 0.13073 -0.0081 0.12826 -0.0088 C 0.12383 -0.01042 0.11993 -0.01111 0.11537 -0.01204 C 0.10977 -0.01111 0.10391 -0.01227 0.0987 -0.0088 C 0.09701 -0.00787 0.09024 0.0044 0.08763 0.00926 C 0.08685 0.01227 0.08217 0.03171 0.08204 0.03727 C 0.08178 0.04861 0.08451 0.07731 0.08568 0.08657 C 0.08633 0.09074 0.08763 0.09421 0.08855 0.09815 C 0.08946 0.10254 0.09258 0.11829 0.09401 0.12268 C 0.09506 0.12592 0.09662 0.12824 0.09779 0.13102 C 0.09779 0.13102 0.10599 0.15301 0.10704 0.15579 C 0.10769 0.15741 0.10834 0.15903 0.10886 0.16065 C 0.10977 0.16342 0.11055 0.1662 0.11172 0.16875 C 0.11303 0.17222 0.11485 0.17523 0.11628 0.1787 C 0.11954 0.18657 0.1181 0.18565 0.12097 0.1919 C 0.12826 0.20856 0.12422 0.19653 0.13295 0.21991 C 0.13373 0.22199 0.13425 0.2243 0.13477 0.22639 C 0.13633 0.23866 0.13855 0.25301 0.13855 0.26597 C 0.13855 0.27199 0.13868 0.27824 0.13763 0.28403 C 0.13594 0.29236 0.13243 0.29907 0.13021 0.30717 C 0.1293 0.31042 0.12865 0.31412 0.12735 0.3169 C 0.12579 0.3206 0.1237 0.32361 0.12188 0.32685 L 0.11719 0.33495 C 0.11628 0.3368 0.11563 0.33912 0.11446 0.34004 C 0.11289 0.3412 0.11133 0.34213 0.10977 0.34329 C 0.1086 0.34421 0.10743 0.34583 0.10612 0.34653 C 0.10313 0.34861 0.1 0.35023 0.09688 0.35162 C 0.09414 0.35254 0.09128 0.35254 0.08855 0.35324 C 0.08763 0.35417 0.08685 0.35602 0.08568 0.35648 C 0.08321 0.35717 0.08204 0.35278 0.08112 0.34977 C 0.08047 0.34768 0.07982 0.3456 0.0793 0.34329 C 0.07852 0.34004 0.07787 0.33518 0.07735 0.33171 C 0.07774 0.32801 0.07761 0.32384 0.07839 0.32014 C 0.07917 0.31667 0.08034 0.31296 0.08204 0.31042 C 0.09089 0.29629 0.09232 0.29745 0.09961 0.28889 C 0.10352 0.28449 0.10782 0.27778 0.11263 0.27592 C 0.11498 0.27477 0.11758 0.275 0.11993 0.27407 C 0.12279 0.27338 0.12553 0.27199 0.12826 0.27083 C 0.13386 0.27153 0.13946 0.27176 0.14493 0.27245 C 0.14714 0.27292 0.14935 0.27361 0.15144 0.27407 C 0.15638 0.27523 0.16133 0.27569 0.16628 0.27754 C 0.17279 0.27986 0.16941 0.2787 0.17644 0.28079 C 0.18946 0.29236 0.17513 0.27917 0.18659 0.29074 C 0.18789 0.2919 0.1892 0.29259 0.19037 0.29398 C 0.19206 0.29606 0.1961 0.30509 0.19688 0.30717 C 0.19844 0.31157 0.20039 0.31991 0.20144 0.32523 C 0.20183 0.32685 0.20196 0.32847 0.20235 0.33009 C 0.20287 0.33194 0.20378 0.33333 0.20417 0.33495 C 0.20508 0.33819 0.20495 0.34213 0.20612 0.34491 C 0.2073 0.34815 0.20912 0.35116 0.20977 0.35486 C 0.21003 0.35648 0.21016 0.35833 0.21068 0.35972 C 0.21146 0.36134 0.21263 0.3618 0.21355 0.36296 C 0.21446 0.36435 0.21849 0.36991 0.21993 0.37129 C 0.22084 0.37199 0.22188 0.37222 0.22279 0.37292 C 0.22579 0.375 0.22891 0.37708 0.23204 0.3794 C 0.23321 0.38055 0.23438 0.38194 0.23568 0.38287 C 0.23685 0.38356 0.23816 0.38379 0.23946 0.38449 C 0.24037 0.38495 0.24128 0.38542 0.24219 0.38611 C 0.24284 0.38773 0.24323 0.38958 0.24401 0.39097 C 0.24701 0.39629 0.24675 0.3919 0.24675 0.39606 L 0.24584 0.39606 " pathEditMode="relative" ptsTypes="AAAAAAAAAAAAAAAAAAAAAAAAAAAAAAAAAAAAAAAAAAAAAAAAAAAAAAAAAAAAAAAAAAAAAAAAAAAAAAAAA">
                                      <p:cBhvr>
                                        <p:cTn id="156" dur="5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0.00857 L 0.00182 0.00857 C 0.04375 0.06783 0.07448 0.17593 0.12773 0.18635 C 0.15911 0.19236 0.18893 0.09561 0.17773 0.04306 C 0.16588 -0.0118 0.11536 0.00371 0.08411 -0.01597 C 0.09844 0.06945 0.13906 0.15417 0.12682 0.24051 C 0.11823 0.30047 0.06732 0.35301 0.03515 0.3294 C 0.01002 0.31111 0.05859 0.24283 0.07031 0.19954 C 0.09648 0.23959 0.12656 0.27269 0.14896 0.31968 C 0.15612 0.33449 0.15221 0.35857 0.15547 0.37709 C 0.15729 0.3875 0.15885 0.38704 0.16198 0.38704 L 0.16198 0.38704 L 0.15638 0.38704 L 0.16015 0.39537 " pathEditMode="relative" ptsTypes="AAAAAAAAAAAAAA">
                                      <p:cBhvr>
                                        <p:cTn id="161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51 -0.00764 L 0.00651 -0.00764 C 0.00534 -0.00162 0.00351 0.00417 0.00286 0.01042 C 0.00104 0.025 0.00208 0.06366 0.00286 0.07292 C 0.00299 0.07616 0.00468 0.07824 0.0056 0.08125 C 0.00755 0.08773 0.00937 0.09422 0.0112 0.10093 C 0.0125 0.10602 0.01146 0.10648 0.01393 0.11088 C 0.01497 0.11273 0.0164 0.11412 0.01758 0.11574 C 0.01888 0.11898 0.01953 0.12315 0.02135 0.1257 C 0.0401 0.15139 0.022 0.12755 0.03424 0.14213 C 0.04075 0.14977 0.03541 0.1456 0.04453 0.15371 C 0.04661 0.15556 0.04883 0.15672 0.05091 0.15857 C 0.06302 0.16852 0.05625 0.16551 0.06575 0.16852 C 0.07135 0.17408 0.07265 0.17593 0.07877 0.17986 C 0.08333 0.18287 0.08789 0.18658 0.09258 0.1882 C 0.11107 0.19445 0.10247 0.19167 0.11849 0.1963 C 0.12226 0.19537 0.12617 0.19537 0.12968 0.19306 C 0.13073 0.19236 0.13112 0.19005 0.13151 0.1882 C 0.13229 0.18449 0.13281 0.18056 0.13333 0.17662 C 0.13346 0.17454 0.13528 0.14676 0.13515 0.14537 C 0.13437 0.12639 0.13333 0.12176 0.1306 0.10741 C 0.1289 0.06713 0.13216 0.09699 0.12682 0.07616 C 0.12487 0.06806 0.12526 0.05695 0.12135 0.05162 C 0.097 0.01922 0.12942 0.06366 0.10833 0.0301 C 0.10729 0.02848 0.10599 0.02778 0.10468 0.02685 C 0.10091 0.02385 0.09948 0.025 0.09453 0.02361 C 0.0914 0.02269 0.08515 0.02014 0.08515 0.02014 C 0.07812 0.02084 0.07096 0.0206 0.06393 0.02199 C 0.06041 0.02246 0.05768 0.02616 0.05468 0.02848 C 0.05312 0.02963 0.05143 0.03033 0.05 0.03172 C 0.04166 0.04005 0.05026 0.03426 0.04349 0.03843 C 0.04232 0.04051 0.04114 0.04283 0.03984 0.04491 C 0.03867 0.04676 0.03724 0.04792 0.0362 0.04977 C 0.03502 0.05185 0.03437 0.0544 0.03333 0.05648 C 0.0306 0.06204 0.0276 0.06713 0.025 0.07292 C 0.02357 0.07593 0.02265 0.07963 0.02135 0.08287 C 0.02018 0.08565 0.01888 0.0882 0.01758 0.09098 C 0.01732 0.0926 0.01705 0.09445 0.01666 0.09607 C 0.01458 0.10579 0.01133 0.11528 0.01015 0.1257 C 0.00768 0.14815 0.01159 0.1125 0.00742 0.15533 C 0.0069 0.16065 0.00599 0.16621 0.0056 0.17176 C 0.00547 0.17292 0.00403 0.19769 0.00377 0.19977 C 0.00312 0.20463 0.00013 0.21366 -0.00091 0.21783 C -0.00287 0.22547 -0.00456 0.2331 -0.00651 0.24074 C -0.00703 0.24306 -0.00768 0.24514 -0.00834 0.24746 C -0.01042 0.25556 -0.0142 0.27431 -0.01758 0.27871 C -0.0211 0.28357 -0.02188 0.28403 -0.025 0.29028 C -0.02604 0.29236 -0.02643 0.29537 -0.02774 0.29676 C -0.04076 0.31088 -0.03959 0.30602 -0.05183 0.3132 C -0.05313 0.31412 -0.0543 0.31574 -0.05547 0.31667 C -0.05821 0.31829 -0.06328 0.31922 -0.06576 0.31991 C -0.06784 0.31829 -0.07084 0.31852 -0.07214 0.31505 C -0.0737 0.31088 -0.07318 0.3051 -0.07318 0.30023 C -0.07318 0.29144 -0.07292 0.28241 -0.07214 0.27385 C -0.07201 0.2713 -0.0711 0.26922 -0.07032 0.26713 C -0.06745 0.25996 -0.0642 0.25301 -0.06107 0.24584 C -0.06016 0.24352 -0.05964 0.24074 -0.05834 0.23912 C -0.05482 0.23519 -0.05 0.22917 -0.04623 0.22593 C -0.04505 0.225 -0.04375 0.225 -0.04258 0.22431 C -0.04037 0.22338 -0.03815 0.22269 -0.03607 0.22107 C -0.03099 0.21713 -0.0263 0.21181 -0.02123 0.20787 C -0.01914 0.20625 -0.01693 0.20579 -0.01485 0.20463 C -0.0043 0.19908 -0.02136 0.20371 0.00833 0.20139 C 0.00924 0.20023 0.01002 0.19746 0.0112 0.19815 C 0.01953 0.20209 0.01692 0.2051 0.02135 0.21297 C 0.02304 0.21598 0.02513 0.21829 0.02682 0.22107 C 0.02851 0.22361 0.02995 0.22685 0.03151 0.2294 C 0.03515 0.23519 0.03659 0.23426 0.03984 0.2426 C 0.04232 0.24885 0.04414 0.25579 0.04635 0.26227 C 0.04687 0.26389 0.04765 0.26551 0.04817 0.26713 C 0.04909 0.27037 0.05143 0.28218 0.05182 0.28542 C 0.05221 0.2875 0.05247 0.28982 0.05286 0.2919 C 0.05312 0.29352 0.05351 0.29514 0.05377 0.29676 C 0.05416 0.29954 0.05429 0.30232 0.05468 0.3051 C 0.05521 0.30834 0.05599 0.31158 0.05651 0.31505 C 0.0569 0.31713 0.05716 0.31945 0.05742 0.32153 C 0.05794 0.33727 0.0582 0.34931 0.05924 0.36435 C 0.05976 0.37107 0.06093 0.38148 0.06211 0.38727 C 0.06367 0.39607 0.06224 0.39144 0.06849 0.39885 L 0.07135 0.40232 C 0.07643 0.40139 0.08151 0.40394 0.08515 0.39723 C 0.08607 0.39584 0.08646 0.39398 0.08711 0.39236 C 0.08346 0.39005 0.08528 0.39074 0.08151 0.39074 L 0.0806 0.39074 " pathEditMode="relative" ptsTypes="AAAAAAAAAAAAAAAAAAAAAAAAAAAAAAAAAAAAAAAAAAAAAAAAAAAAAAAAAAAAAAAAAAAAAAAAAAAAAAAAAAAA">
                                      <p:cBhvr>
                                        <p:cTn id="166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0047 L 0.01003 0.00047 C 0.0086 0.00417 0.00651 0.00764 0.00547 0.01181 C 0.00469 0.01482 0.00456 0.01852 0.00456 0.02176 C 0.00456 0.04213 0.00495 0.06227 0.00547 0.08264 C 0.00547 0.08611 0.00599 0.08936 0.00638 0.0926 C 0.00677 0.0963 0.00886 0.11135 0.01003 0.11551 C 0.01198 0.12246 0.0142 0.12894 0.01654 0.13542 C 0.01758 0.1382 0.01888 0.14121 0.02031 0.14352 C 0.02383 0.14954 0.02748 0.1551 0.03138 0.15996 C 0.03268 0.16181 0.03438 0.16227 0.03594 0.16343 C 0.03789 0.16459 0.03972 0.16551 0.04154 0.16667 C 0.0431 0.1676 0.04453 0.16922 0.04623 0.16991 C 0.04896 0.1713 0.05183 0.17176 0.05456 0.17315 C 0.05612 0.17408 0.05755 0.17547 0.05912 0.17639 C 0.06302 0.17871 0.06927 0.18149 0.07305 0.18311 C 0.08229 0.18727 0.07787 0.18565 0.08594 0.18797 C 0.09675 0.1875 0.10755 0.18727 0.11836 0.18635 C 0.12031 0.18611 0.12214 0.18588 0.12396 0.18473 C 0.12643 0.18334 0.13112 0.17848 0.13321 0.17477 C 0.13438 0.17269 0.13933 0.15949 0.13972 0.15834 C 0.1405 0.15579 0.14089 0.15278 0.14154 0.15024 C 0.14675 0.1294 0.13972 0.15973 0.14518 0.13542 C 0.14558 0.13149 0.14623 0.12778 0.1461 0.12385 C 0.14597 0.11181 0.14571 0.09954 0.14427 0.0875 C 0.14323 0.07848 0.14063 0.07014 0.1388 0.06135 C 0.13841 0.05973 0.13828 0.05787 0.13776 0.05625 C 0.13711 0.05394 0.13594 0.05209 0.13503 0.04977 C 0.1336 0.04584 0.13125 0.03797 0.12852 0.03496 C 0.12435 0.0301 0.12058 0.02315 0.11563 0.02176 L 0.11003 0.02014 C 0.10143 0.02061 0.09271 0.02014 0.08412 0.02176 C 0.08125 0.02223 0.07852 0.02477 0.07578 0.02662 C 0.07005 0.03079 0.07279 0.02917 0.06745 0.03172 C 0.06433 0.03426 0.0612 0.03704 0.05821 0.03982 C 0.05729 0.04074 0.05651 0.04236 0.05547 0.04306 C 0.05365 0.04468 0.0517 0.04537 0.04987 0.04653 C 0.04349 0.05787 0.0513 0.04352 0.04336 0.05973 C 0.04258 0.06135 0.04154 0.06297 0.04063 0.06459 C 0.03516 0.08866 0.04297 0.0544 0.03594 0.08264 C 0.03268 0.09607 0.03008 0.10625 0.02865 0.12061 C 0.02735 0.13195 0.02656 0.14352 0.02578 0.1551 C 0.02552 0.15949 0.02539 0.16389 0.02487 0.16829 C 0.02409 0.17593 0.02305 0.18357 0.02214 0.19121 C 0.02149 0.20278 0.02123 0.21482 0.01927 0.22593 C 0.01875 0.2294 0.01745 0.23241 0.01654 0.23588 C 0.01589 0.23843 0.0155 0.24144 0.01472 0.24399 C 0.01302 0.24977 0.01172 0.25024 0.00912 0.25556 C 0.00781 0.25811 0.0069 0.26135 0.00547 0.26366 C -2.29167E-6 0.27361 -0.00403 0.27385 -0.01211 0.28033 C -0.01341 0.28125 -0.01458 0.28264 -0.01588 0.28357 C -0.01914 0.28565 -0.0276 0.28912 -0.0306 0.29005 C -0.03307 0.29098 -0.03554 0.29098 -0.03802 0.29167 C -0.03932 0.29213 -0.04049 0.29329 -0.04179 0.29329 C -0.04791 0.29422 -0.05416 0.29445 -0.06028 0.29514 C -0.06927 0.29445 -0.07825 0.29514 -0.08711 0.29329 C -0.09609 0.29167 -0.09153 0.28797 -0.09726 0.28033 C -0.0983 0.27894 -0.09974 0.27917 -0.10104 0.27848 C -0.10221 0.27524 -0.10351 0.27199 -0.10469 0.26875 C -0.10573 0.26598 -0.10638 0.26297 -0.10755 0.26042 C -0.10859 0.25811 -0.10989 0.25602 -0.1112 0.25394 C -0.11732 0.22662 -0.10755 0.26875 -0.11679 0.23588 C -0.12096 0.22084 -0.12174 0.21598 -0.12409 0.20278 C -0.12383 0.19352 -0.12422 0.18403 -0.12317 0.17477 C -0.12252 0.16852 -0.1181 0.16621 -0.11588 0.16343 C -0.11471 0.16204 -0.11393 0.16019 -0.11302 0.15834 C -0.11054 0.15348 -0.1082 0.14815 -0.1056 0.14352 C -0.10482 0.14213 -0.1039 0.14121 -0.10286 0.14028 C -0.09987 0.13727 -0.09674 0.13426 -0.09362 0.13195 C -0.08698 0.12732 -0.08789 0.12755 -0.07877 0.12385 C -0.07409 0.12176 -0.06745 0.1213 -0.06302 0.12061 C -0.05963 0.12107 -0.05625 0.12153 -0.05286 0.12223 C -0.05065 0.12269 -0.04844 0.12246 -0.04635 0.12385 C -0.04049 0.12801 -0.03229 0.13912 -0.02877 0.14861 C -0.02812 0.15024 -0.02747 0.15162 -0.02695 0.15348 C -0.02239 0.16968 -0.0276 0.1551 -0.0233 0.16667 C -0.02174 0.18542 -0.02161 0.17477 -0.02604 0.19954 C -0.0263 0.20116 -0.02617 0.20348 -0.02695 0.2044 L -0.0306 0.20949 C -0.03242 0.21899 -0.03021 0.21019 -0.03437 0.2176 C -0.03541 0.21968 -0.03607 0.22223 -0.03711 0.22431 C -0.03789 0.2257 -0.03906 0.22616 -0.03997 0.22755 C -0.04166 0.23056 -0.04258 0.23473 -0.04453 0.2375 C -0.04557 0.23889 -0.047 0.23843 -0.0483 0.23912 C -0.05299 0.24537 -0.05495 0.24977 -0.06028 0.25232 C -0.06575 0.25486 -0.07695 0.2588 -0.07695 0.2588 C -0.07812 0.25996 -0.07942 0.26088 -0.0806 0.26204 C -0.0819 0.26366 -0.08294 0.26574 -0.08437 0.26713 C -0.08646 0.26899 -0.09153 0.27176 -0.09453 0.27361 C -0.0957 0.27593 -0.09739 0.27755 -0.09817 0.28033 C -0.09896 0.28264 -0.09922 0.28565 -0.09922 0.28843 C -0.09922 0.30764 -0.09922 0.31829 -0.09362 0.33449 C -0.09219 0.33843 -0.08971 0.34074 -0.08802 0.34445 C -0.08685 0.34699 -0.08633 0.35 -0.08528 0.35255 C -0.08411 0.35556 -0.08268 0.35811 -0.08151 0.36088 C -0.08021 0.36412 -0.07929 0.36783 -0.07786 0.37084 C -0.07708 0.37223 -0.07591 0.37292 -0.07513 0.37408 C -0.07317 0.37662 -0.07135 0.3794 -0.06953 0.38218 C -0.06627 0.3875 -0.0638 0.39445 -0.05937 0.39699 C -0.05846 0.39769 -0.05755 0.39838 -0.05664 0.39885 C -0.05364 0.4 -0.05104 0.40047 -0.0483 0.40209 C -0.03672 0.4088 -0.04518 0.40579 -0.03437 0.40857 C -0.03307 0.40949 -0.02903 0.41204 -0.02786 0.41204 C -0.02383 0.41204 -0.01992 0.41088 -0.01588 0.41019 C -0.00794 0.40093 -0.01797 0.41204 -0.01028 0.40533 C -0.00924 0.4044 -0.00846 0.40324 -0.00755 0.40209 C -0.00521 0.39584 -0.0056 0.39908 -0.0056 0.39213 L -0.00755 0.39213 " pathEditMode="relative" ptsTypes="AAAAAAAAAAAAAAAAAAAAAAAAAAAAAAAAAAAAAAAAAAAAAAAAAAAAAAAAAAAAAAAAAAAAAAAAAAAAAAAAAAAAAAAAAAAAAAAAAAAAAAAAAAAA">
                                      <p:cBhvr>
                                        <p:cTn id="171" dur="5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1 -0.00301 L -0.00391 -0.00301 C -0.00677 -0.00047 -0.00977 0.00162 -0.01224 0.00509 C -0.01628 0.01064 -0.02526 0.0287 -0.028 0.03634 C -0.04206 0.07569 -0.03737 0.05972 -0.04375 0.0824 C -0.04414 0.09722 -0.04571 0.11342 -0.04375 0.12847 C -0.04336 0.13148 -0.04284 0.13425 -0.04193 0.1368 C -0.04024 0.14143 -0.03881 0.14652 -0.03633 0.15 C -0.03477 0.15208 -0.03347 0.15486 -0.03177 0.15648 C -0.02943 0.15879 -0.02683 0.15972 -0.02435 0.16134 C -0.02344 0.16365 -0.02279 0.16643 -0.02149 0.16805 C -0.01993 0.1699 -0.01784 0.17013 -0.01602 0.17129 C -0.00612 0.17777 -0.01602 0.17338 0.00156 0.18125 C 0.00338 0.18194 0.00533 0.18194 0.00716 0.18287 C 0.02747 0.19189 -0.00365 0.18009 0.01914 0.18935 C 0.02252 0.19074 0.02799 0.19166 0.03125 0.19259 C 0.0332 0.19328 0.04596 0.19814 0.05065 0.1993 C 0.05377 0.2 0.0569 0.20046 0.05989 0.20092 C 0.06849 0.20463 0.05911 0.20046 0.07474 0.20925 C 0.07695 0.21041 0.07903 0.21134 0.08125 0.2125 C 0.08346 0.21504 0.08567 0.21759 0.08776 0.2206 C 0.08867 0.22222 0.08958 0.22407 0.09049 0.22569 C 0.09075 0.22824 0.09101 0.23101 0.0914 0.23379 C 0.09192 0.23773 0.0927 0.24143 0.09323 0.24537 C 0.09362 0.24745 0.09388 0.24976 0.09427 0.25185 C 0.0914 0.27638 0.09492 0.27453 0.08489 0.28495 C 0.08268 0.28726 0.07916 0.28888 0.07656 0.28981 C 0.07356 0.29097 0.06731 0.29305 0.06731 0.29305 C 0.05442 0.29189 0.0414 0.29166 0.02851 0.28981 C 0.02565 0.28935 0.02291 0.28796 0.02018 0.28657 C 0.0108 0.28194 0.00143 0.27777 -0.00769 0.27175 C -0.01016 0.27013 -0.01263 0.26875 -0.01511 0.26666 C -0.02006 0.26273 -0.02474 0.2574 -0.02982 0.2537 C -0.03204 0.25185 -0.03438 0.25092 -0.03633 0.24861 C -0.05417 0.22916 -0.04011 0.24004 -0.05118 0.23217 C -0.05769 0.2206 -0.04935 0.23449 -0.0586 0.22222 C -0.06081 0.21921 -0.06276 0.21527 -0.06511 0.2125 C -0.06862 0.2081 -0.0724 0.20439 -0.07618 0.20092 C -0.078 0.1993 -0.07995 0.19814 -0.08177 0.19606 C -0.08282 0.19467 -0.08334 0.19213 -0.08451 0.19097 C -0.09766 0.17939 -0.09662 0.18171 -0.10677 0.17615 C -0.10938 0.17476 -0.11615 0.17037 -0.11875 0.16967 C -0.12487 0.16805 -0.13724 0.16643 -0.13724 0.16643 C -0.14011 0.16736 -0.14297 0.16782 -0.14558 0.16967 C -0.14974 0.17268 -0.15287 0.17916 -0.15586 0.18449 C -0.15638 0.18726 -0.15717 0.18981 -0.15769 0.19259 C -0.15847 0.19699 -0.15951 0.20578 -0.15951 0.20578 C -0.15795 0.21134 -0.15691 0.21736 -0.15482 0.22222 C -0.15404 0.2243 -0.15248 0.22453 -0.15118 0.22569 C -0.14688 0.22893 -0.14258 0.23263 -0.13816 0.23541 C -0.13581 0.23703 -0.13308 0.23819 -0.13086 0.2405 C -0.12852 0.24259 -0.12683 0.24699 -0.12435 0.24861 C -0.10625 0.26088 -0.10847 0.25578 -0.09467 0.2618 C -0.09154 0.26319 -0.08855 0.26504 -0.08542 0.26666 C -0.08269 0.26828 -0.07995 0.2706 -0.07709 0.27175 C -0.07383 0.27314 -0.06055 0.27453 -0.0586 0.275 C -0.05677 0.27546 -0.05482 0.27615 -0.053 0.27662 C -0.03985 0.27986 -0.04128 0.27963 -0.02982 0.28148 C -0.02683 0.28379 -0.02383 0.28703 -0.02058 0.28819 L -0.01133 0.29143 C -0.01016 0.29189 -0.00886 0.29213 -0.00769 0.29305 C -0.00365 0.29606 0.00638 0.30393 0.0108 0.30949 C 0.0138 0.31319 0.01692 0.3162 0.01914 0.32106 C 0.0207 0.3243 0.02213 0.328 0.02382 0.33101 C 0.02487 0.33287 0.02643 0.33379 0.02747 0.33588 C 0.03046 0.34166 0.0358 0.35393 0.0358 0.35393 C 0.03645 0.35671 0.03711 0.35949 0.03776 0.36226 C 0.03802 0.36388 0.03815 0.3655 0.03867 0.36713 C 0.03919 0.36898 0.03984 0.37037 0.04049 0.37199 C 0.04075 0.37476 0.04101 0.37754 0.0414 0.38032 C 0.04192 0.38425 0.04323 0.38773 0.04323 0.39189 C 0.04349 0.40069 0.04283 0.40949 0.04231 0.41805 C 0.04218 0.42083 0.04205 0.42384 0.0414 0.42638 C 0.04075 0.42893 0.03958 0.43078 0.03867 0.43287 C 0.03711 0.44097 0.0388 0.43541 0.03489 0.4412 C 0.02487 0.45601 0.03033 0.45208 0.02382 0.45601 C 0.01653 0.46643 0.022 0.45949 0.01367 0.46759 C 0.00416 0.47662 0.01054 0.47199 0.00156 0.47731 C -0.00443 0.48819 0.00052 0.48078 -0.00769 0.48888 C -0.01081 0.49213 -0.01368 0.49583 -0.01693 0.49884 C -0.0181 0.49976 -0.01941 0.5 -0.02058 0.50046 C -0.03269 0.50463 -0.03946 0.50277 -0.05482 0.5037 C -0.0586 0.50416 -0.06237 0.50439 -0.06602 0.50532 C -0.06823 0.50601 -0.07019 0.5081 -0.07253 0.50856 C -0.07644 0.50972 -0.08047 0.50972 -0.08451 0.51041 L -0.11784 0.50856 C -0.12136 0.50833 -0.12539 0.50648 -0.12891 0.50532 C -0.13086 0.50486 -0.13269 0.50416 -0.13451 0.5037 C -0.14506 0.49745 -0.13868 0.50277 -0.15118 0.48078 C -0.15274 0.478 -0.15482 0.47592 -0.15586 0.47245 C -0.15638 0.47037 -0.15677 0.46782 -0.15769 0.46597 C -0.15964 0.46157 -0.16185 0.4581 -0.1642 0.45439 C -0.16862 0.44699 -0.16901 0.45046 -0.17344 0.43958 C -0.175 0.43564 -0.17566 0.43055 -0.17709 0.42638 C -0.18607 0.39907 -0.17982 0.42338 -0.18542 0.4 C -0.18842 0.37384 -0.18711 0.38912 -0.18816 0.35393 C -0.18789 0.34351 -0.18776 0.3331 -0.18724 0.32268 C -0.18711 0.31944 -0.18698 0.31597 -0.18633 0.31273 C -0.18516 0.30555 -0.18308 0.2993 -0.18086 0.29305 C -0.17904 0.28819 -0.17709 0.2831 -0.17526 0.27824 C -0.17461 0.27662 -0.17435 0.27453 -0.17344 0.27338 C -0.17019 0.26898 -0.16967 0.26759 -0.16602 0.26504 C -0.1642 0.26388 -0.16042 0.2618 -0.16042 0.2618 C -0.15769 0.26226 -0.15482 0.26203 -0.15209 0.26342 C -0.14922 0.26481 -0.14662 0.26828 -0.14375 0.27013 C -0.14232 0.27106 -0.14063 0.27106 -0.1392 0.27175 C -0.13789 0.27338 -0.13672 0.27523 -0.13542 0.27662 C -0.13464 0.27754 -0.13347 0.27731 -0.13269 0.27824 C -0.1306 0.28101 -0.12891 0.28495 -0.12709 0.28819 L -0.12435 0.29305 C -0.12227 0.30439 -0.12513 0.29074 -0.12058 0.30463 C -0.12019 0.30601 -0.12006 0.30787 -0.11967 0.30949 C -0.11914 0.3118 -0.11849 0.31388 -0.11784 0.3162 C -0.11732 0.31782 -0.11654 0.31944 -0.11602 0.32106 C -0.11537 0.32314 -0.11485 0.32546 -0.1142 0.32754 C -0.11211 0.33333 -0.11107 0.33472 -0.1086 0.33912 C -0.10834 0.34074 -0.10834 0.34282 -0.10769 0.34398 C -0.10704 0.34537 -0.10547 0.34444 -0.10482 0.34583 C -0.10404 0.34745 -0.10443 0.35023 -0.10391 0.35231 C -0.10352 0.35416 -0.10274 0.35555 -0.10209 0.35717 C -0.10183 0.35879 -0.1017 0.36064 -0.10118 0.36226 C -0.09818 0.37199 -0.09818 0.37129 -0.09375 0.37708 C -0.09284 0.37824 -0.09193 0.37939 -0.09102 0.38032 C -0.0862 0.38449 -0.08998 0.3787 -0.08633 0.38518 L -0.08633 0.38518 L -0.09193 0.38356 L -0.09102 0.38842 " pathEditMode="relative" ptsTypes="AAAAAAAAAAAAAAAAAAAAAAAAAAAAAAAAAAAAAAAAAAAAAAAAAAAAAAAAAAAAAAAAAAAAAAAAAAAAAAAAAAAAAAAAAAAAAAAAAAAAAAAAAAAAAAAAAAAAAAAAAAAAAAA">
                                      <p:cBhvr>
                                        <p:cTn id="176" dur="5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2 -0.00254 L -0.00482 -0.00254 C -0.00768 -0.00162 -0.01042 -0.00069 -0.01315 0.0007 C -0.02696 0.00672 -0.01341 0.00162 -0.02435 0.00556 C -0.02617 0.00718 -0.028 0.00903 -0.02982 0.01042 C -0.03203 0.01227 -0.03438 0.0132 -0.03633 0.01551 C -0.0375 0.01667 -0.03802 0.01898 -0.03906 0.02037 C -0.04167 0.02384 -0.04518 0.02593 -0.0474 0.03033 C -0.04987 0.03496 -0.05169 0.04028 -0.05391 0.04514 C -0.05547 0.04838 -0.05755 0.05093 -0.0586 0.05486 L -0.06315 0.07315 C -0.06354 0.07639 -0.0638 0.07963 -0.06406 0.08287 C -0.06446 0.08565 -0.06498 0.08843 -0.06498 0.09121 C -0.06498 0.14283 -0.06576 0.11366 -0.06224 0.14051 C -0.06185 0.14375 -0.06185 0.14722 -0.06133 0.15047 C -0.06042 0.15556 -0.05703 0.16297 -0.05573 0.1669 C -0.05469 0.16991 -0.05404 0.17361 -0.053 0.17662 C -0.04063 0.21528 -0.04961 0.19028 -0.04011 0.20972 C -0.03906 0.21158 -0.03841 0.21435 -0.03724 0.21621 C -0.03594 0.21829 -0.03412 0.21922 -0.03268 0.22107 C -0.03164 0.22246 -0.03099 0.22477 -0.02982 0.22616 C -0.02696 0.2294 -0.02357 0.23125 -0.02058 0.23426 C -0.01068 0.24491 -0.02214 0.2331 -0.0086 0.24584 C -0.00638 0.24792 -0.00443 0.2507 -0.00209 0.25232 C -0.00065 0.25347 0.00104 0.25347 0.0026 0.25417 C 0.00534 0.25509 0.00807 0.25625 0.01094 0.25741 C 0.01601 0.25926 0.02721 0.26158 0.03034 0.26227 C 0.03125 0.26204 0.0513 0.26134 0.05807 0.25417 C 0.06224 0.24954 0.06614 0.24422 0.07018 0.23935 C 0.07122 0.23634 0.07357 0.22986 0.07474 0.22778 C 0.07591 0.2257 0.07721 0.22454 0.07851 0.22269 C 0.07903 0.21898 0.07942 0.21482 0.08034 0.21134 C 0.08099 0.2088 0.08255 0.20718 0.08307 0.20463 C 0.08385 0.20162 0.08346 0.19792 0.08398 0.19491 C 0.08437 0.19236 0.08528 0.19051 0.08594 0.1882 C 0.08489 0.16783 0.08437 0.14769 0.08307 0.12732 C 0.08281 0.12384 0.08229 0.12037 0.08125 0.11736 C 0.07956 0.11297 0.07682 0.10996 0.07474 0.10602 C 0.06784 0.09283 0.07226 0.1 0.0664 0.08611 C 0.06354 0.0794 0.05976 0.07222 0.05625 0.06644 C 0.05364 0.06227 0.04909 0.05648 0.04609 0.05324 C 0.02252 0.02871 0.02643 0.03195 -0.00026 0.01551 C -0.0069 0.01134 -0.01354 0.00579 -0.02058 0.00394 C -0.04427 -0.00278 -0.03229 -0.00046 -0.05677 -0.00254 C -0.06198 -0.00208 -0.06732 -0.00278 -0.0724 -0.00092 C -0.0737 -0.00046 -0.07422 0.00232 -0.07526 0.00394 C -0.07669 0.00625 -0.07852 0.0081 -0.07982 0.01042 C -0.09349 0.03472 -0.07526 0.00672 -0.08998 0.02871 C -0.09102 0.03195 -0.09167 0.03542 -0.09284 0.03843 C -0.09349 0.04051 -0.09505 0.04121 -0.09558 0.04352 C -0.09779 0.05185 -0.09935 0.06088 -0.10117 0.06968 C -0.10143 0.07408 -0.10156 0.07847 -0.10209 0.08287 C -0.10222 0.08472 -0.10274 0.08611 -0.103 0.08797 C -0.10404 0.09653 -0.10443 0.10556 -0.10573 0.11412 C -0.10638 0.11783 -0.10768 0.1206 -0.1086 0.12408 C -0.1099 0.1294 -0.11055 0.13542 -0.11224 0.14051 C -0.11563 0.15047 -0.11784 0.16204 -0.1224 0.17014 C -0.1237 0.17222 -0.125 0.17431 -0.12617 0.17662 C -0.12722 0.17871 -0.12761 0.18172 -0.12891 0.18334 C -0.13242 0.18727 -0.13998 0.19329 -0.13998 0.19329 C -0.14336 0.19908 -0.14284 0.19954 -0.14831 0.20139 C -0.15482 0.20347 -0.16784 0.20625 -0.16784 0.20625 C -0.16875 0.20695 -0.16966 0.20787 -0.17058 0.20787 C -0.18867 0.21227 -0.20534 0.20787 -0.22422 0.20625 C -0.23906 0.20093 -0.25417 0.19769 -0.26875 0.18982 C -0.27175 0.1882 -0.27487 0.18634 -0.278 0.18496 C -0.31446 0.16736 -0.27709 0.18681 -0.30117 0.17338 C -0.30326 0.17222 -0.30547 0.17153 -0.30755 0.17014 C -0.31315 0.16621 -0.31354 0.16412 -0.31875 0.15857 C -0.32162 0.15556 -0.32227 0.15533 -0.32526 0.15371 C -0.32839 0.14815 -0.33073 0.14422 -0.3336 0.13727 C -0.33438 0.13519 -0.33464 0.13264 -0.33542 0.13056 C -0.34011 0.11852 -0.33985 0.12361 -0.34375 0.11088 C -0.34544 0.10533 -0.34727 0.09584 -0.34831 0.08959 C -0.35183 0.06875 -0.34714 0.09468 -0.35013 0.07801 C -0.34987 0.07199 -0.35013 0.06574 -0.34922 0.05996 C -0.34727 0.04607 -0.34323 0.04213 -0.33633 0.03519 C -0.33464 0.03357 -0.33255 0.0331 -0.33073 0.03195 C -0.33008 0.03033 -0.32982 0.02801 -0.32891 0.02685 C -0.32696 0.025 -0.32461 0.02454 -0.3224 0.02361 C -0.31992 0.02292 -0.31745 0.02269 -0.31498 0.02199 L -0.3086 0.02037 L -0.26406 0.02199 C -0.26315 0.02199 -0.26224 0.02315 -0.26133 0.02361 C -0.26016 0.02431 -0.25886 0.02477 -0.25755 0.02523 C -0.25664 0.0257 -0.25573 0.02639 -0.25482 0.02685 C -0.25365 0.02755 -0.25235 0.02778 -0.25117 0.02871 C -0.24805 0.03033 -0.24115 0.03611 -0.23906 0.03843 C -0.23763 0.04028 -0.23672 0.04306 -0.23542 0.04514 C -0.23386 0.04746 -0.23242 0.04954 -0.23073 0.05162 C -0.21771 0.06852 -0.23229 0.04746 -0.22058 0.06644 C -0.21875 0.06945 -0.21667 0.07153 -0.21498 0.07477 C -0.21133 0.08195 -0.20729 0.08889 -0.20482 0.09769 L -0.20117 0.11088 C -0.19883 0.13079 -0.19883 0.12801 -0.20209 0.16181 C -0.20235 0.16412 -0.20391 0.16528 -0.20482 0.1669 C -0.20547 0.16968 -0.20586 0.17246 -0.20664 0.175 C -0.20742 0.17755 -0.20834 0.17963 -0.20951 0.18172 C -0.21055 0.18357 -0.21185 0.18519 -0.21315 0.18658 C -0.21719 0.19121 -0.22188 0.19375 -0.22526 0.19977 C -0.22813 0.20486 -0.22839 0.20625 -0.23255 0.20972 C -0.23438 0.21111 -0.23633 0.21181 -0.23815 0.21297 C -0.23972 0.21389 -0.24128 0.21505 -0.24284 0.21621 C -0.24401 0.21713 -0.24518 0.21875 -0.24649 0.21945 C -0.24766 0.22037 -0.24896 0.2206 -0.25026 0.22107 C -0.25235 0.22222 -0.25456 0.22338 -0.25664 0.22454 L -0.27422 0.23426 C -0.28138 0.23866 -0.27656 0.23634 -0.2836 0.24259 C -0.28438 0.24329 -0.28542 0.24375 -0.28633 0.24422 C -0.28972 0.24584 -0.2931 0.24746 -0.29649 0.24908 C -0.29805 0.25139 -0.29974 0.25324 -0.30117 0.25579 C -0.30261 0.25834 -0.30391 0.26412 -0.30482 0.26713 C -0.30534 0.26898 -0.30612 0.2706 -0.30664 0.27222 C -0.30703 0.27593 -0.30716 0.27986 -0.30755 0.2838 C -0.30781 0.28542 -0.3086 0.28681 -0.3086 0.28866 C -0.30794 0.30579 -0.30729 0.32269 -0.30573 0.33959 C -0.30547 0.34352 -0.29883 0.36134 -0.29831 0.36273 C -0.29753 0.36505 -0.29662 0.36713 -0.29558 0.36922 C -0.2905 0.3794 -0.28203 0.39259 -0.27526 0.3956 C -0.27396 0.39607 -0.27266 0.39653 -0.27149 0.39722 C -0.26992 0.39815 -0.26849 0.39977 -0.26693 0.40047 C -0.26511 0.40139 -0.26315 0.40162 -0.26133 0.40209 C -0.25977 0.40278 -0.25821 0.40324 -0.25664 0.40394 C -0.25482 0.40324 -0.25287 0.40324 -0.25117 0.40209 C -0.24037 0.39584 -0.25078 0.39838 -0.23998 0.39398 C -0.23516 0.3919 -0.23008 0.39074 -0.22526 0.38912 C -0.2237 0.38843 -0.22214 0.38797 -0.22058 0.38727 L -0.21315 0.38403 C -0.21198 0.38357 -0.21068 0.38264 -0.20951 0.38241 L -0.19193 0.38079 L -0.17709 0.38403 C -0.16576 0.38634 -0.1625 0.38264 -0.16784 0.38727 L -0.1724 0.38727 " pathEditMode="relative" ptsTypes="AAAAAAAAAAAAAAAAAAAAAAAAAAAAAAAAAAAAAAAAAAAAAAAAAAAAAAAAAAAAAAAAAAAAAAAAAAAAAAAAAAAAAAAAAAAAAAAAAAAAAAAAAAAAAAAAAAAAAAAAAAAAAAAAAAAAA">
                                      <p:cBhvr>
                                        <p:cTn id="181" dur="5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0.00232 L 0.00143 0.00232 C -0.00169 -0.00046 -0.00456 -0.00393 -0.00781 -0.00579 C -0.01016 -0.00717 -0.01276 -0.00694 -0.01523 -0.00741 C -0.01706 -0.00787 -0.01901 -0.00856 -0.02083 -0.00903 C -0.03151 -0.00717 -0.05638 -0.00602 -0.07174 0.00232 C -0.07331 0.00324 -0.07487 0.00463 -0.07643 0.00579 C -0.07734 0.00625 -0.07826 0.00671 -0.07917 0.00741 C -0.08034 0.00903 -0.08151 0.01111 -0.08281 0.01227 C -0.08398 0.0132 -0.08555 0.0125 -0.08659 0.01389 C -0.08776 0.01551 -0.08841 0.01829 -0.08932 0.0206 C -0.09036 0.02315 -0.09141 0.0257 -0.09206 0.0287 C -0.09297 0.03195 -0.09336 0.03519 -0.09401 0.03866 C -0.09479 0.04329 -0.09531 0.04861 -0.09583 0.05347 C -0.09544 0.06065 -0.09531 0.06759 -0.09492 0.07477 C -0.09466 0.07755 -0.09479 0.08056 -0.09401 0.0831 C -0.09128 0.09074 -0.08776 0.09722 -0.08477 0.1044 C -0.0819 0.11111 -0.07969 0.11829 -0.07643 0.12431 C -0.07292 0.13033 -0.06901 0.13542 -0.06615 0.14236 C -0.06523 0.14445 -0.06458 0.14722 -0.06341 0.14884 C -0.06029 0.15324 -0.05638 0.15602 -0.05326 0.16042 C -0.05195 0.16204 -0.05078 0.16389 -0.04948 0.16528 C -0.04831 0.16667 -0.04701 0.16736 -0.04583 0.16875 C -0.04453 0.17014 -0.04336 0.17199 -0.04206 0.17361 C -0.0388 0.17778 -0.03594 0.18056 -0.0319 0.18357 C -0.03008 0.18472 -0.02409 0.18634 -0.02266 0.18681 C -0.01953 0.18611 -0.01654 0.18588 -0.01341 0.18519 C -0.0069 0.18357 0.00039 0.18033 0.00599 0.17523 L 0.01523 0.1669 C 0.01927 0.15278 0.01471 0.16644 0.01992 0.15718 C 0.02096 0.15509 0.02174 0.15278 0.02266 0.15046 C 0.02461 0.14583 0.02695 0.13866 0.02826 0.13403 C 0.02904 0.13148 0.02969 0.1287 0.03008 0.12593 C 0.03086 0.12153 0.03203 0.11273 0.03203 0.11273 C 0.0319 0.11227 0.03086 0.08982 0.03008 0.08634 C 0.02734 0.07384 0.0263 0.07593 0.02174 0.06667 C 0.02109 0.06505 0.0207 0.06296 0.01992 0.06158 C 0.01849 0.05926 0.01667 0.05764 0.01523 0.05509 C 0.01445 0.0537 0.01419 0.05162 0.01341 0.05023 C 0.01003 0.04398 0.00156 0.03519 -0.00143 0.03195 C -0.00352 0.02963 -0.0056 0.02732 -0.00781 0.02546 C -0.0138 0.0206 -0.02969 0.01644 -0.0319 0.01551 C -0.03451 0.01458 -0.04245 0.01111 -0.04583 0.01065 C -0.05195 0.00972 -0.0582 0.00949 -0.06432 0.00903 C -0.0724 0.00995 -0.08047 0.00995 -0.08841 0.01227 C -0.09049 0.01273 -0.09219 0.01528 -0.09401 0.01713 C -0.10208 0.0257 -0.10482 0.02894 -0.11159 0.03704 C -0.11953 0.06551 -0.11003 0.0338 -0.12174 0.06505 C -0.12344 0.06968 -0.12461 0.075 -0.12643 0.07986 C -0.12799 0.08426 -0.13008 0.08843 -0.1319 0.09283 C -0.13281 0.09514 -0.13359 0.09745 -0.13477 0.09954 C -0.13568 0.10116 -0.13659 0.10278 -0.1375 0.1044 C -0.14063 0.11065 -0.14128 0.11412 -0.14492 0.11921 C -0.15182 0.1294 -0.15781 0.14283 -0.16615 0.14884 C -0.16771 0.15 -0.1694 0.1507 -0.17083 0.15208 C -0.17383 0.15556 -0.17604 0.16088 -0.17917 0.16366 L -0.19023 0.17361 C -0.19154 0.17477 -0.19284 0.1757 -0.19401 0.17685 C -0.19544 0.17847 -0.19688 0.18079 -0.19857 0.18171 C -0.20039 0.18287 -0.20234 0.18264 -0.20417 0.18357 C -0.22383 0.19213 -0.21016 0.18866 -0.22539 0.19167 L -0.25872 0.19005 C -0.26094 0.18982 -0.26315 0.18889 -0.26523 0.18843 C -0.26771 0.18773 -0.27018 0.1875 -0.27266 0.18681 C -0.27786 0.18519 -0.28333 0.18472 -0.28841 0.18171 L -0.29948 0.17523 C -0.30169 0.17408 -0.30391 0.17315 -0.30599 0.17199 C -0.31159 0.16875 -0.31693 0.16435 -0.32266 0.16204 C -0.33737 0.15602 -0.3306 0.15787 -0.3431 0.15556 C -0.34544 0.15324 -0.34792 0.1507 -0.35039 0.14884 C -0.35313 0.14699 -0.35599 0.1456 -0.35872 0.14398 C -0.36133 0.14236 -0.3638 0.14074 -0.36615 0.13912 C -0.36901 0.13704 -0.37174 0.13449 -0.37448 0.13241 C -0.3763 0.13125 -0.37839 0.13079 -0.38008 0.12917 C -0.38646 0.12292 -0.39375 0.11505 -0.39948 0.10602 C -0.40052 0.10463 -0.40143 0.10278 -0.40234 0.10116 C -0.40365 0.09144 -0.40365 0.08912 -0.40781 0.07801 C -0.40846 0.07639 -0.40977 0.07593 -0.41068 0.07477 C -0.4112 0.06829 -0.41159 0.06158 -0.4125 0.05509 C -0.41276 0.05347 -0.41315 0.05185 -0.41341 0.05023 C -0.41367 0.0463 -0.41432 0.04236 -0.41432 0.03866 C -0.41432 0.0338 -0.41263 0.02824 -0.41068 0.02546 C -0.4099 0.02431 -0.40872 0.02454 -0.40781 0.02384 C -0.39987 0.01759 -0.40794 0.02269 -0.40143 0.01875 C -0.3974 0.01991 -0.39336 0.02083 -0.38932 0.02222 C -0.38841 0.02245 -0.38737 0.02292 -0.38659 0.02384 C -0.38542 0.02477 -0.3806 0.03125 -0.38008 0.03195 C -0.37813 0.03519 -0.37669 0.03935 -0.37448 0.0419 L -0.37174 0.04514 C -0.37096 0.04815 -0.36927 0.05301 -0.36901 0.05671 C -0.36849 0.06158 -0.36836 0.06667 -0.3681 0.07153 C -0.36836 0.08079 -0.36823 0.09028 -0.36901 0.09954 C -0.3694 0.10463 -0.37109 0.10926 -0.37174 0.11435 C -0.37357 0.12755 -0.37227 0.11875 -0.37643 0.14074 L -0.37734 0.1456 C -0.3776 0.14722 -0.37786 0.14884 -0.37826 0.15046 C -0.37891 0.15324 -0.37917 0.15625 -0.38008 0.1588 C -0.38073 0.16065 -0.3819 0.16204 -0.38281 0.16366 C -0.38776 0.18125 -0.38086 0.15926 -0.38841 0.17523 C -0.38906 0.17662 -0.3888 0.1787 -0.38932 0.18009 C -0.39128 0.18495 -0.39375 0.18889 -0.39583 0.19329 C -0.40352 0.20995 -0.39883 0.20602 -0.40508 0.20972 C -0.40807 0.21505 -0.4082 0.21644 -0.41159 0.21968 C -0.41549 0.22361 -0.41888 0.22546 -0.42357 0.22801 C -0.42513 0.2287 -0.42669 0.22894 -0.42826 0.22963 C -0.42943 0.23009 -0.43073 0.23056 -0.4319 0.23125 C -0.44362 0.23056 -0.45547 0.23125 -0.46706 0.22963 C -0.47214 0.2287 -0.47656 0.22315 -0.48099 0.21968 C -0.4819 0.21898 -0.48294 0.21875 -0.48372 0.21806 C -0.48477 0.21713 -0.48568 0.21597 -0.48659 0.21482 C -0.49427 0.20417 -0.49492 0.20463 -0.49948 0.19329 C -0.50078 0.19005 -0.50326 0.18357 -0.50326 0.18357 C -0.50391 0.17917 -0.5043 0.17454 -0.50508 0.17037 C -0.50547 0.16806 -0.50638 0.16597 -0.5069 0.16366 C -0.50729 0.16204 -0.50755 0.16042 -0.50781 0.1588 C -0.5082 0.15486 -0.50885 0.15116 -0.50872 0.14722 C -0.50859 0.13796 -0.50846 0.12824 -0.5069 0.11921 C -0.50625 0.11505 -0.50404 0.1125 -0.50234 0.10949 C -0.50117 0.10741 -0.5 0.10556 -0.49857 0.1044 C -0.49714 0.10324 -0.4901 0.10139 -0.48932 0.10116 C -0.48815 0.1007 -0.48685 0.1 -0.48568 0.09954 C -0.48411 0.09884 -0.48255 0.09838 -0.48099 0.09792 C -0.47201 0.09838 -0.46302 0.09838 -0.45417 0.09954 C -0.43802 0.10162 -0.44961 0.10023 -0.44206 0.10602 C -0.44036 0.10741 -0.43828 0.10787 -0.43659 0.10949 C -0.4349 0.11065 -0.43359 0.11296 -0.4319 0.11435 C -0.42448 0.12083 -0.42995 0.11389 -0.42174 0.12245 C -0.41888 0.1257 -0.41615 0.12917 -0.41341 0.13241 C -0.41068 0.13565 -0.40742 0.1382 -0.40508 0.14236 C -0.4026 0.14676 -0.39961 0.15023 -0.39766 0.15556 C -0.39701 0.15718 -0.39635 0.1588 -0.39583 0.16042 C -0.39518 0.1625 -0.39479 0.16505 -0.39401 0.1669 C -0.39323 0.16898 -0.39206 0.17037 -0.39115 0.17199 C -0.38958 0.19213 -0.39154 0.17616 -0.38841 0.19005 C -0.38763 0.19329 -0.38659 0.2 -0.38659 0.2 C -0.3862 0.2037 -0.38594 0.20764 -0.38568 0.21134 C -0.38542 0.21412 -0.38477 0.2169 -0.38477 0.21968 C -0.38477 0.23565 -0.38516 0.25162 -0.38568 0.26736 C -0.38568 0.27083 -0.38711 0.2882 -0.3875 0.29213 C -0.38724 0.30093 -0.38698 0.30972 -0.38659 0.31852 C -0.38607 0.32708 -0.38542 0.32546 -0.38477 0.33333 C -0.38464 0.33357 -0.38359 0.35185 -0.38281 0.35463 C -0.38073 0.36273 -0.37539 0.37778 -0.37539 0.37778 C -0.37383 0.3919 -0.3763 0.38125 -0.36992 0.39097 C -0.36901 0.39213 -0.36888 0.39445 -0.3681 0.39583 C -0.35794 0.41366 -0.36328 0.40486 -0.35599 0.41227 C -0.35352 0.41482 -0.35339 0.41644 -0.35039 0.41713 C -0.3474 0.41806 -0.34427 0.41829 -0.34115 0.41898 C -0.33607 0.41852 -0.31276 0.41713 -0.30508 0.41551 C -0.3013 0.41482 -0.29401 0.41227 -0.29401 0.41227 C -0.29154 0.41019 -0.2888 0.40857 -0.28659 0.40579 C -0.28568 0.40463 -0.28542 0.40232 -0.28477 0.4007 C -0.28385 0.39908 -0.28268 0.39769 -0.2819 0.39583 C -0.27669 0.38403 -0.28073 0.3875 -0.27539 0.38426 C -0.27422 0.37801 -0.27135 0.36181 -0.26992 0.35787 C -0.26289 0.33912 -0.27253 0.36574 -0.26706 0.34815 C -0.26497 0.34097 -0.25313 0.30764 -0.25234 0.30533 C -0.25169 0.3037 -0.25104 0.30208 -0.25039 0.30023 C -0.24948 0.29769 -0.2487 0.29468 -0.24766 0.29213 C -0.24596 0.2875 -0.24492 0.28148 -0.24206 0.27894 C -0.23737 0.27477 -0.23958 0.27708 -0.23568 0.27245 C -0.23477 0.27292 -0.23359 0.27292 -0.23281 0.27408 C -0.23125 0.27639 -0.23073 0.28056 -0.23008 0.2838 C -0.2306 0.29884 -0.23021 0.30602 -0.2319 0.31852 C -0.23216 0.32014 -0.23242 0.32199 -0.23281 0.32338 C -0.23359 0.3257 -0.23477 0.32778 -0.23568 0.32986 C -0.23594 0.33171 -0.23607 0.33333 -0.23659 0.33495 C -0.24115 0.35139 -0.23542 0.32616 -0.24023 0.34653 C -0.24063 0.34792 -0.24076 0.34977 -0.24115 0.35139 C -0.24167 0.35324 -0.24258 0.35463 -0.2431 0.35625 C -0.24349 0.35787 -0.24362 0.35972 -0.24401 0.36134 C -0.24779 0.37963 -0.24375 0.35857 -0.24766 0.3794 L -0.24857 0.38426 C -0.24896 0.38588 -0.24883 0.38796 -0.24948 0.38912 L -0.25143 0.39259 L -0.25143 0.39583 " pathEditMode="relative" ptsTypes="AAAAAAAAAAAAAAAAAAAAAAAAAAAAAAAAAAAAAAAAAAAAAAAAAAAAAAAAAAAAAAAAAAAAAAAAAAAAAAAAAAAAAAAAAAAAAAAAAAAAAAAAAAAAAAAAAAAAAAAAAAAAAAAAAAAAAAAAAAAAAAAAAAAAAAAAAAAAAAAAAAAAAAAAAAAAAAAA">
                                      <p:cBhvr>
                                        <p:cTn id="186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25 0.00787 L 0.00925 0.00787 C 0.00638 0.00625 0.00378 0.00347 0.00091 0.00301 C -0.00221 0.00231 -0.00547 0.00301 -0.00833 0.00463 C -0.00963 0.00532 -0.01029 0.00764 -0.0112 0.00949 C -0.01315 0.01366 -0.0151 0.01805 -0.01667 0.02268 C -0.01823 0.02685 -0.01888 0.03171 -0.02044 0.03588 L -0.02226 0.04074 C -0.02057 0.05579 -0.02226 0.04236 -0.01953 0.06041 C -0.01888 0.06481 -0.01862 0.06944 -0.01771 0.07361 C -0.01263 0.09444 -0.01016 0.09583 -0.00377 0.11481 C -0.00286 0.11759 -0.00234 0.12083 -0.00104 0.12315 C 0.003 0.12986 0.00781 0.13495 0.01198 0.1412 C 0.01328 0.14329 0.01432 0.14606 0.01563 0.14768 C 0.01654 0.14884 0.01758 0.14861 0.01849 0.14954 C 0.02487 0.15509 0.01693 0.15116 0.02591 0.1544 C 0.03529 0.15324 0.03919 0.1537 0.04714 0.15116 C 0.05026 0.15 0.05339 0.14884 0.05638 0.14768 L 0.06107 0.14606 C 0.06263 0.14444 0.06406 0.14259 0.06563 0.1412 C 0.07604 0.13287 0.06745 0.14236 0.07396 0.13472 C 0.07617 0.12801 0.07995 0.12245 0.08047 0.11481 C 0.08229 0.09166 0.08203 0.06481 0.075 0.04398 C 0.06966 0.0287 0.06563 0.0118 0.05925 -0.00209 C 0.05768 -0.00533 0.05599 -0.00857 0.05456 -0.01181 C 0.05326 -0.01505 0.05221 -0.01875 0.05091 -0.02176 C 0.04818 -0.02778 0.04141 -0.03658 0.0388 -0.03982 C 0.03477 -0.04491 0.03138 -0.05185 0.02682 -0.05463 C 0.02396 -0.05625 0.02123 -0.05787 0.01849 -0.05972 C 0.01628 -0.06111 0.01419 -0.0632 0.01198 -0.06459 C 0.00781 -0.06736 0.00664 -0.06783 0.00274 -0.06945 C -0.00716 -0.06852 -0.01719 -0.06898 -0.02695 -0.06621 C -0.02917 -0.06551 -0.03047 -0.06158 -0.03242 -0.05972 C -0.03398 -0.05834 -0.03555 -0.05741 -0.03711 -0.05625 C -0.03828 -0.05371 -0.03945 -0.0507 -0.04075 -0.04815 C -0.04336 -0.04306 -0.04635 -0.03935 -0.04818 -0.03334 C -0.0543 -0.0132 -0.04987 -0.025 -0.05377 -0.00857 C -0.05456 -0.00533 -0.05573 -0.00209 -0.05651 0.00116 C -0.05989 0.01504 -0.05338 -0.00579 -0.06029 0.01435 C -0.06055 0.01829 -0.06094 0.02199 -0.0612 0.02592 C -0.06224 0.04352 -0.06263 0.06111 -0.06302 0.0787 C -0.06341 0.09236 -0.06328 0.10602 -0.06393 0.11991 C -0.06458 0.13241 -0.06562 0.14514 -0.06667 0.15764 C -0.06693 0.15995 -0.06732 0.16204 -0.06771 0.16435 C -0.06797 0.1669 -0.06771 0.17014 -0.06862 0.17245 C -0.07031 0.17708 -0.07292 0.18009 -0.075 0.18403 C -0.07604 0.18565 -0.07656 0.18842 -0.07786 0.18889 L -0.08802 0.19398 C -0.09883 0.19329 -0.10963 0.19352 -0.12044 0.19213 C -0.12331 0.1919 -0.12591 0.18981 -0.12877 0.18889 C -0.13177 0.18796 -0.13489 0.18773 -0.13802 0.18727 C -0.14075 0.18565 -0.14349 0.18356 -0.14635 0.18241 C -0.14935 0.18102 -0.1526 0.18079 -0.1556 0.17916 C -0.1582 0.17754 -0.16042 0.1743 -0.16302 0.17245 C -0.16575 0.1706 -0.16862 0.16944 -0.17135 0.16759 C -0.1763 0.16389 -0.18138 0.16018 -0.1862 0.15602 C -0.1875 0.15486 -0.18854 0.15254 -0.18984 0.15116 C -0.19167 0.14884 -0.19362 0.14699 -0.19544 0.14444 C -0.19674 0.14259 -0.19779 0.14004 -0.19909 0.13796 C -0.20651 0.12616 -0.21432 0.11574 -0.22135 0.10324 C -0.22409 0.09838 -0.22669 0.09305 -0.22969 0.08842 C -0.23164 0.08541 -0.23411 0.0831 -0.2362 0.08032 C -0.23932 0.07592 -0.24245 0.07176 -0.24544 0.06713 C -0.24766 0.06342 -0.24961 0.05926 -0.25195 0.05555 C -0.26081 0.04166 -0.2595 0.04583 -0.26953 0.03426 C -0.27786 0.02454 -0.28633 0.01481 -0.29453 0.00463 C -0.29648 0.00208 -0.29805 -0.00139 -0.3 -0.00371 C -0.30469 -0.00926 -0.30963 -0.0132 -0.31484 -0.0169 C -0.31849 -0.01945 -0.31927 -0.01875 -0.32409 -0.02014 C -0.32591 -0.0206 -0.32786 -0.0213 -0.32969 -0.02176 C -0.3306 -0.02292 -0.33138 -0.02477 -0.33242 -0.025 C -0.35286 -0.03079 -0.3582 -0.02199 -0.38242 -0.01181 C -0.38372 -0.00972 -0.38476 -0.00718 -0.3862 -0.00533 C -0.38724 -0.00394 -0.38906 -0.00394 -0.38984 -0.00209 C -0.39127 0.00116 -0.3918 0.00555 -0.39258 0.00949 C -0.39349 0.01342 -0.39388 0.0169 -0.39453 0.02106 C -0.39362 0.02662 -0.39271 0.03194 -0.39167 0.0375 C -0.39101 0.04143 -0.39023 0.0456 -0.38893 0.04907 C -0.38516 0.05879 -0.38398 0.05879 -0.37969 0.06713 C -0.37318 0.07986 -0.36966 0.09028 -0.3612 0.10162 C -0.35872 0.10509 -0.35612 0.1081 -0.35377 0.11157 C -0.33411 0.14004 -0.34388 0.13518 -0.33151 0.13958 C -0.32721 0.14537 -0.32279 0.15208 -0.31758 0.15602 C -0.3112 0.16088 -0.29818 0.16921 -0.29818 0.16921 L -0.275 0.16597 C -0.27252 0.16551 -0.27005 0.16504 -0.26758 0.16435 C -0.26614 0.16366 -0.25742 0.15903 -0.2556 0.15764 C -0.25091 0.15416 -0.24635 0.14977 -0.24167 0.14606 C -0.23958 0.14444 -0.23724 0.14329 -0.23529 0.1412 C -0.2332 0.13912 -0.22851 0.13148 -0.22695 0.12801 C -0.22461 0.12315 -0.22044 0.11319 -0.22044 0.11319 C -0.21979 0.10995 -0.21901 0.10671 -0.21862 0.10324 C -0.21523 0.07708 -0.21627 0.06597 -0.21862 0.03426 C -0.21888 0.02963 -0.22044 0.02546 -0.22135 0.02106 C -0.22161 0.01944 -0.22187 0.01759 -0.22226 0.01597 C -0.22435 0.00717 -0.225 -0.00347 -0.22877 -0.01019 C -0.2306 -0.01366 -0.23268 -0.01667 -0.23424 -0.02014 C -0.23568 -0.02315 -0.23685 -0.02662 -0.23802 -0.03009 C -0.23893 -0.03264 -0.23945 -0.03611 -0.24075 -0.0382 C -0.25039 -0.05417 -0.24974 -0.04977 -0.25833 -0.05972 C -0.26068 -0.06227 -0.2625 -0.06574 -0.26484 -0.06783 C -0.2681 -0.07084 -0.27513 -0.07431 -0.27877 -0.07616 C -0.28333 -0.07824 -0.28789 -0.08102 -0.29258 -0.08264 C -0.29414 -0.08334 -0.2957 -0.08403 -0.29726 -0.08426 C -0.30286 -0.08519 -0.30833 -0.08542 -0.31393 -0.08588 C -0.33047 -0.0919 -0.32487 -0.0919 -0.35 -0.08102 C -0.35156 -0.08033 -0.35234 -0.07732 -0.35377 -0.07616 C -0.35833 -0.07199 -0.36302 -0.06852 -0.36758 -0.06459 C -0.36862 -0.06296 -0.3694 -0.06111 -0.37044 -0.05972 C -0.37187 -0.05764 -0.37383 -0.05718 -0.375 -0.05463 C -0.37617 -0.05255 -0.37604 -0.04908 -0.37695 -0.04653 C -0.38021 -0.03681 -0.38112 -0.03912 -0.38529 -0.03009 C -0.38789 -0.02408 -0.3901 -0.01296 -0.39167 -0.00695 C -0.39258 -0.00371 -0.39362 -0.00046 -0.39453 0.00301 C -0.3957 0.01528 -0.39596 0.02291 -0.39818 0.03426 C -0.39896 0.03819 -0.4 0.0419 -0.40091 0.0456 C -0.40221 0.07106 -0.40169 0.07268 -0.40833 0.10324 C -0.40937 0.10764 -0.41172 0.11065 -0.41302 0.11481 C -0.41654 0.12662 -0.4151 0.12778 -0.41758 0.13958 C -0.42318 0.16504 -0.42018 0.15 -0.42591 0.16759 C -0.42695 0.1706 -0.4276 0.1743 -0.42877 0.17731 C -0.43177 0.18611 -0.44088 0.20602 -0.44362 0.21041 C -0.44844 0.21829 -0.45377 0.22523 -0.45924 0.23171 C -0.46159 0.23449 -0.46432 0.23588 -0.46667 0.23842 C -0.4681 0.23981 -0.46914 0.2419 -0.47044 0.24329 C -0.47474 0.24815 -0.48633 0.25903 -0.48984 0.25972 L -0.49818 0.26134 C -0.49948 0.2625 -0.50052 0.26412 -0.50195 0.26458 C -0.50898 0.26782 -0.51471 0.26551 -0.52226 0.26458 C -0.52513 0.26342 -0.52656 0.26342 -0.52877 0.25972 C -0.52982 0.25787 -0.53047 0.25509 -0.53151 0.25324 C -0.53229 0.25185 -0.53346 0.25116 -0.53424 0.24977 C -0.54323 0.23403 -0.53698 0.24398 -0.54258 0.23009 C -0.55078 0.20995 -0.54388 0.23125 -0.55195 0.20694 C -0.5526 0.20486 -0.55325 0.20278 -0.55377 0.20046 C -0.55872 0.17384 -0.55833 0.17662 -0.56016 0.15926 C -0.55963 0.14954 -0.55989 0.13935 -0.55833 0.12963 C -0.55794 0.12662 -0.55599 0.12523 -0.55469 0.12315 C -0.55169 0.11829 -0.5418 0.10116 -0.53711 0.09838 C -0.51745 0.0868 -0.5418 0.10092 -0.52786 0.09352 C -0.52591 0.09236 -0.52422 0.09074 -0.52226 0.09004 C -0.51588 0.08796 -0.50924 0.0868 -0.50286 0.08518 L -0.49635 0.08356 C -0.49414 0.08403 -0.49206 0.08449 -0.48984 0.08518 C -0.48672 0.08611 -0.4806 0.08842 -0.4806 0.08842 C -0.46745 0.10254 -0.48685 0.08241 -0.4556 0.10671 C -0.44974 0.11111 -0.44739 0.11643 -0.44258 0.12315 C -0.42838 0.14259 -0.44349 0.11782 -0.41953 0.15602 C -0.41068 0.17014 -0.40833 0.17616 -0.40091 0.19213 C -0.39974 0.19491 -0.39726 0.20046 -0.39726 0.20046 C -0.397 0.20254 -0.39674 0.20486 -0.39635 0.20694 C -0.39583 0.21041 -0.39492 0.21342 -0.39453 0.2169 C -0.39349 0.225 -0.3931 0.24166 -0.39258 0.24815 C -0.39245 0.25162 -0.39206 0.25486 -0.39167 0.2581 C -0.39114 0.26296 -0.39036 0.26782 -0.38984 0.27291 C -0.38945 0.27616 -0.38958 0.27963 -0.38893 0.28287 C -0.38854 0.28472 -0.38776 0.28611 -0.38711 0.28773 C -0.3862 0.29699 -0.38529 0.30648 -0.38424 0.31574 C -0.38333 0.32477 -0.38359 0.31944 -0.38242 0.32731 C -0.38177 0.33148 -0.38125 0.33611 -0.3806 0.34028 C -0.38034 0.34213 -0.3806 0.34467 -0.37969 0.34537 C -0.37734 0.34722 -0.37474 0.34629 -0.37226 0.34699 L -0.36575 0.34861 C -0.36419 0.34977 -0.36276 0.35116 -0.3612 0.35185 C -0.35898 0.35278 -0.35677 0.35231 -0.35469 0.35347 C -0.35299 0.35463 -0.35156 0.35694 -0.35 0.35856 C -0.34297 0.36551 -0.34935 0.3581 -0.34362 0.36504 C -0.34245 0.37083 -0.34297 0.3706 -0.33984 0.375 C -0.33385 0.38333 -0.33424 0.37731 -0.33424 0.38495 L -0.33529 0.38495 " pathEditMode="relative" ptsTypes="AAAAAAAAAAAAAAAAAAAAAAAAAAAAAAAAAAAAAAAAAAAAAAAAAAAAAAAAAAAAAAAAAAAAAAAAAAAAAAAAAAAAAAAAAAAAAAAAAAAAAAAAAAAAAAAAAAAAAAAAAAAAAAAAAAAAAAAAAAAAAAAAAAAAAAAAAAAAAAAAAAAAAAAAAA">
                                      <p:cBhvr>
                                        <p:cTn id="191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9 0.00162 L 0.00299 0.00185 C 0.00963 0.01805 0.01601 0.03518 0.02604 0.04606 C 0.10807 0.13402 0.07773 0.12685 0.12421 0.13171 C 0.14179 0.12662 0.15091 0.12569 0.16862 0.1118 C 0.17721 0.10532 0.18476 0.09537 0.1927 0.08726 C 0.20299 0.0581 0.21601 0.03171 0.2233 4.44444E-6 C 0.22487 -0.00672 0.22083 -0.01713 0.21679 -0.01806 L 0.18815 -0.00996 C 0.18684 0.01805 0.17981 0.04722 0.18437 0.07407 C 0.19401 0.12963 0.23776 0.11643 0.25755 0.11851 C 0.28385 0.09907 0.35429 0.04074 0.38724 0.03935 C 0.39518 0.03912 0.40013 0.05601 0.40664 0.06412 C 0.40716 0.08171 0.40911 0.0993 0.40846 0.11689 C 0.40612 0.18773 0.39921 0.21921 0.38906 0.28796 C 0.3927 0.31111 0.39609 0.33425 0.40013 0.35717 C 0.40078 0.36018 0.40169 0.36319 0.40299 0.3655 C 0.40911 0.37638 0.41523 0.38773 0.42239 0.39675 C 0.42565 0.40069 0.42981 0.40138 0.43346 0.40324 C 0.43906 0.40625 0.44453 0.40925 0.45013 0.41157 C 0.49335 0.43009 0.47981 0.4243 0.53072 0.43125 C 0.55677 0.43009 0.56901 0.44351 0.58437 0.40671 C 0.58867 0.39652 0.58997 0.38356 0.59283 0.37199 C 0.59179 0.34467 0.59179 0.31713 0.58997 0.28981 C 0.58958 0.28333 0.5871 0.27777 0.58632 0.27152 C 0.58528 0.26412 0.58502 0.25625 0.58437 0.24861 C 0.58411 0.24513 0.58398 0.24189 0.58346 0.23865 C 0.58307 0.23588 0.58268 0.23263 0.58164 0.23032 C 0.57447 0.21527 0.5819 0.23958 0.57799 0.22546 L 0.57799 0.22569 " pathEditMode="relative" rAng="0" ptsTypes="AAAAAAAAAAAAAAAAAAAAAAAAAAAAAA">
                                      <p:cBhvr>
                                        <p:cTn id="196" dur="5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92" y="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73 -0.00787 L 0.00873 -0.00764 C 0.01016 -0.00301 0.01159 0.00162 0.01277 0.00648 C 0.01355 0.00926 0.01394 0.0125 0.01472 0.01527 C 0.02318 0.04213 0.01185 0.00023 0.02084 0.03125 C 0.02123 0.0331 0.02123 0.03518 0.02175 0.03657 C 0.0224 0.03865 0.02396 0.03981 0.02474 0.04189 C 0.02644 0.04652 0.02709 0.05185 0.02852 0.05625 C 0.03308 0.06759 0.02852 0.05625 0.03672 0.07407 C 0.0379 0.07639 0.03855 0.07893 0.03972 0.08101 C 0.04063 0.08264 0.04193 0.08333 0.04284 0.08472 C 0.04428 0.0868 0.04519 0.08981 0.04675 0.09189 C 0.04766 0.09282 0.04883 0.09282 0.04974 0.09351 C 0.05092 0.09444 0.0517 0.09606 0.05274 0.09722 C 0.05404 0.09838 0.05547 0.09953 0.05678 0.10069 C 0.05912 0.10254 0.06146 0.10393 0.06381 0.10601 C 0.06485 0.10694 0.06576 0.10856 0.0668 0.10926 C 0.07123 0.11342 0.07214 0.11319 0.07683 0.11481 C 0.08659 0.11296 0.09493 0.1118 0.10482 0.10601 C 0.10782 0.10416 0.11277 0.09722 0.11277 0.09745 C 0.11928 0.07986 0.10912 0.10671 0.11784 0.08472 C 0.11915 0.08125 0.12097 0.07801 0.12175 0.07407 C 0.12214 0.07222 0.12253 0.07037 0.12279 0.06875 C 0.12318 0.0662 0.12266 0.06296 0.12383 0.06157 C 0.1254 0.05949 0.12774 0.06041 0.12982 0.05972 C 0.13438 0.03518 0.1323 0.0493 0.13477 0.01713 C 0.13451 0.00694 0.13425 -0.00301 0.13373 -0.0132 C 0.1336 -0.01736 0.13099 -0.03426 0.13073 -0.03635 L 0.12982 -0.04329 C 0.12943 -0.04584 0.12943 -0.04838 0.12878 -0.05047 L 0.12579 -0.06111 C 0.1254 -0.06528 0.12553 -0.06968 0.12474 -0.07361 C 0.12422 -0.07686 0.12266 -0.0794 0.12175 -0.08241 C 0.11758 -0.09723 0.12448 -0.07778 0.11875 -0.09306 C 0.11849 -0.09561 0.1181 -0.09792 0.11784 -0.10024 C 0.11719 -0.10394 0.1155 -0.11204 0.11472 -0.11459 C 0.11329 -0.11991 0.11146 -0.12524 0.10977 -0.13056 C 0.10912 -0.13241 0.10834 -0.1338 0.10782 -0.13588 C 0.10612 -0.14167 0.10769 -0.14144 0.10482 -0.14653 C 0.10391 -0.14792 0.10274 -0.14885 0.10183 -0.15 C 0.10118 -0.15232 0.10079 -0.1551 0.09974 -0.15718 C 0.09506 -0.16736 0.09206 -0.17014 0.08672 -0.17848 C 0.08568 -0.1801 0.0849 -0.18241 0.08373 -0.1838 C 0.08086 -0.18727 0.07774 -0.18982 0.07474 -0.1926 C 0.07292 -0.20255 0.07527 -0.19422 0.0698 -0.20162 C 0.06224 -0.21181 0.06915 -0.20672 0.06277 -0.21042 C 0.06042 -0.21343 0.05795 -0.21621 0.05573 -0.21945 C 0.0543 -0.22153 0.05339 -0.22454 0.05183 -0.22639 C 0.04935 -0.2294 0.04636 -0.23079 0.04375 -0.23357 C 0.04258 -0.23496 0.04193 -0.2375 0.04076 -0.23889 C 0.03985 -0.24005 0.03868 -0.23982 0.03777 -0.24074 C 0.0336 -0.24491 0.03152 -0.24861 0.02774 -0.25324 C 0.02683 -0.2544 0.02592 -0.25579 0.02474 -0.25672 C 0.02318 -0.25811 0.02136 -0.25903 0.0198 -0.26019 C 0.01823 -0.26135 0.01719 -0.26297 0.01576 -0.26389 C 0.01446 -0.26459 0.01303 -0.26459 0.01172 -0.26551 C 0.00665 -0.26991 0.00235 -0.27778 -0.00325 -0.27986 C -0.00494 -0.28033 -0.00664 -0.28079 -0.0082 -0.28172 C -0.01028 -0.28264 -0.01223 -0.28426 -0.01419 -0.28519 L -0.01822 -0.28704 C -0.01927 -0.2882 -0.02005 -0.28982 -0.02122 -0.29051 C -0.03411 -0.29815 -0.05533 -0.29537 -0.06523 -0.29584 C -0.07226 -0.29514 -0.07916 -0.29491 -0.08619 -0.29399 C -0.09661 -0.2926 -0.08854 -0.29306 -0.09518 -0.29051 C -0.09882 -0.28912 -0.1026 -0.2882 -0.10625 -0.28704 C -0.1095 -0.28403 -0.11263 -0.2801 -0.11627 -0.27801 C -0.12877 -0.27061 -0.11614 -0.27848 -0.12721 -0.27084 C -0.12825 -0.27037 -0.12929 -0.26991 -0.1302 -0.26922 C -0.13502 -0.26551 -0.13372 -0.26505 -0.13919 -0.26204 C -0.15013 -0.25602 -0.14375 -0.26042 -0.15325 -0.25672 C -0.15429 -0.25625 -0.1552 -0.25556 -0.15625 -0.25486 C -0.15755 -0.25417 -0.15885 -0.25371 -0.16015 -0.25324 C -0.16119 -0.25209 -0.1621 -0.25047 -0.16315 -0.24954 C -0.1651 -0.24815 -0.16718 -0.24723 -0.16927 -0.24607 C -0.1733 -0.24352 -0.17916 -0.24028 -0.18216 -0.23727 C -0.18619 -0.23311 -0.18919 -0.22662 -0.19322 -0.22292 C -0.19453 -0.22176 -0.19583 -0.22037 -0.19726 -0.21945 C -0.19817 -0.21875 -0.19934 -0.21852 -0.20026 -0.2176 C -0.20338 -0.21436 -0.20625 -0.21042 -0.20924 -0.20695 C -0.21015 -0.20579 -0.21132 -0.20486 -0.21223 -0.20348 C -0.21458 -0.19931 -0.21653 -0.19445 -0.21927 -0.19098 C -0.22838 -0.17871 -0.22486 -0.18449 -0.2302 -0.175 C -0.23059 -0.17315 -0.23072 -0.1713 -0.23125 -0.16968 C -0.23242 -0.16574 -0.23385 -0.1625 -0.23515 -0.15903 C -0.23593 -0.15718 -0.23632 -0.1551 -0.23723 -0.15348 L -0.24322 -0.14283 C -0.24466 -0.13658 -0.24531 -0.13264 -0.24726 -0.12686 C -0.24778 -0.125 -0.24856 -0.12338 -0.24921 -0.12153 C -0.24986 -0.1169 -0.25 -0.11181 -0.25117 -0.10741 C -0.25403 -0.09746 -0.25364 -0.1 -0.2552 -0.08611 C -0.25572 -0.08195 -0.25572 -0.07778 -0.25625 -0.07361 C -0.25742 -0.06135 -0.25677 -0.0713 -0.2582 -0.06111 C -0.26106 -0.04098 -0.2569 -0.06436 -0.26119 -0.04167 C -0.26158 -0.03681 -0.26158 -0.03195 -0.26223 -0.02732 C -0.26263 -0.02431 -0.26393 -0.02153 -0.26419 -0.01852 C -0.26523 -0.00718 -0.26614 0.01527 -0.26614 0.01551 C -0.26588 0.03611 -0.26575 0.05671 -0.26523 0.07754 C -0.26484 0.09514 -0.26367 0.10601 -0.26223 0.12384 C -0.26184 0.13264 -0.26184 0.14166 -0.26119 0.15046 C -0.26093 0.15532 -0.25924 0.16851 -0.2582 0.17546 C -0.25755 0.17963 -0.25677 0.18356 -0.25625 0.18773 C -0.2552 0.1949 -0.25416 0.20208 -0.25325 0.20902 C -0.25182 0.23125 -0.25312 0.21851 -0.25026 0.2375 C -0.24986 0.24004 -0.24973 0.24236 -0.24921 0.24467 C -0.24869 0.24676 -0.24791 0.24814 -0.24726 0.25 C -0.24921 0.25115 -0.25143 0.25162 -0.25325 0.25347 C -0.25742 0.2581 -0.25403 0.26782 -0.25325 0.27314 C -0.25299 0.275 -0.25273 0.27685 -0.25221 0.27847 C -0.25169 0.28032 -0.25065 0.28194 -0.25026 0.28379 C -0.2483 0.29213 -0.24739 0.30069 -0.24518 0.30879 C -0.24466 0.31064 -0.24375 0.31203 -0.24322 0.31412 C -0.24244 0.31689 -0.24205 0.32014 -0.24127 0.32291 C -0.24036 0.32546 -0.23919 0.32754 -0.23815 0.33009 C -0.23619 0.33541 -0.23424 0.34074 -0.23216 0.34606 C -0.23151 0.34791 -0.23098 0.34976 -0.2302 0.35139 L -0.22721 0.35856 C -0.22565 0.36643 -0.22513 0.37152 -0.22018 0.37801 C -0.21888 0.37986 -0.21744 0.38125 -0.21627 0.38333 C -0.20625 0.40115 -0.22252 0.37685 -0.21119 0.39236 C -0.20651 0.39861 -0.20143 0.40439 -0.19726 0.4118 C -0.19414 0.41736 -0.19401 0.41782 -0.19023 0.42245 C -0.18854 0.4243 -0.18684 0.42592 -0.18515 0.42777 C -0.1832 0.43009 -0.18151 0.43379 -0.17916 0.43495 C -0.17799 0.43541 -0.17369 0.43726 -0.17226 0.43842 C -0.15963 0.44976 -0.1707 0.44236 -0.15924 0.44907 C -0.15794 0.45092 -0.15677 0.45324 -0.1552 0.45439 C -0.15338 0.45625 -0.15117 0.45671 -0.14921 0.4581 C -0.14687 0.45972 -0.14466 0.4618 -0.14218 0.46342 C -0.13997 0.46481 -0.1375 0.46551 -0.13515 0.46689 C -0.13346 0.46805 -0.1319 0.46967 -0.1302 0.4706 C -0.1276 0.47199 -0.12486 0.47245 -0.12226 0.47407 C -0.11875 0.47615 -0.11575 0.47963 -0.11223 0.48125 C -0.10598 0.48402 -0.10963 0.48264 -0.10117 0.48472 C -0.0996 0.48588 -0.09791 0.4875 -0.09622 0.48819 C -0.09127 0.49051 -0.08125 0.49351 -0.08125 0.49375 C -0.07369 0.50023 -0.07838 0.49699 -0.06523 0.50069 C -0.05351 0.50393 -0.06132 0.50139 -0.04518 0.50439 C -0.04283 0.50463 -0.04049 0.50555 -0.03828 0.50601 C -0.02591 0.51342 -0.03437 0.50902 -0.0052 0.50601 C -0.00351 0.50578 -0.00195 0.50463 -0.00026 0.50439 C 0.00743 0.50277 0.01524 0.50301 0.02279 0.50069 C 0.02474 0.50023 0.02683 0.49953 0.02852 0.49884 C 0.03412 0.49768 0.03946 0.49722 0.0448 0.49537 L 0.04974 0.49351 C 0.05573 0.48657 0.05105 0.49097 0.06277 0.48819 C 0.06485 0.48773 0.0668 0.4868 0.06875 0.48657 C 0.07305 0.48564 0.07748 0.48541 0.08178 0.48472 C 0.08451 0.48426 0.08711 0.48356 0.08972 0.48287 C 0.10821 0.47939 0.09389 0.48287 0.10782 0.47939 C 0.10873 0.47824 0.10964 0.47639 0.11081 0.47592 C 0.11303 0.47453 0.1155 0.475 0.11784 0.47407 C 0.11875 0.47361 0.1198 0.47291 0.12084 0.47222 C 0.12527 0.46018 0.11928 0.47384 0.12982 0.46342 C 0.13086 0.46226 0.13112 0.45972 0.13178 0.4581 C 0.13269 0.45555 0.13386 0.45347 0.13477 0.45092 C 0.13555 0.44861 0.13568 0.4456 0.13672 0.44375 C 0.1375 0.44259 0.13881 0.44236 0.13972 0.44213 C 0.15704 0.43588 0.15417 0.43703 0.1698 0.43495 C 0.17006 0.4331 0.17045 0.43148 0.17084 0.42963 C 0.1711 0.42731 0.17123 0.42476 0.17175 0.42245 C 0.17227 0.4206 0.17305 0.41898 0.17383 0.41713 C 0.17579 0.3993 0.17318 0.41782 0.17878 0.39583 C 0.1793 0.39351 0.1793 0.39097 0.17982 0.38865 C 0.1806 0.38495 0.18191 0.38171 0.18282 0.37801 C 0.18334 0.37569 0.18321 0.37314 0.18373 0.37083 C 0.18425 0.36898 0.18529 0.36759 0.18581 0.36551 C 0.18842 0.35509 0.18816 0.34907 0.18972 0.33726 L 0.19076 0.33009 C 0.19115 0.32476 0.19128 0.31944 0.1918 0.31412 C 0.19193 0.31157 0.19284 0.30926 0.19271 0.30694 C 0.19245 0.28912 0.19167 0.27129 0.19076 0.25347 C 0.19063 0.25162 0.19011 0.25 0.18972 0.24814 C 0.18933 0.2456 0.1875 0.23101 0.18672 0.23055 C 0.1806 0.22685 0.18477 0.22916 0.17383 0.22523 C 0.17058 0.21944 0.17084 0.22222 0.17084 0.21805 L 0.17084 0.21828 " pathEditMode="relative" rAng="0" ptsTypes="AAAAAAAAAAAAAAAAAAAAAAAAAAAAAAAAAAAAAAAAAAAAAAAAAAAAAAAAAAAAAAAAAAAAAAAAAAAAAAAAAAAAAAAAAAAAAAAAAAAAAAAAAAAAAAAAAAAAAAAAAAAAAAAAAAAAAAAAAAAAAAAAAAAAAAAAAAAAAAAAAAAAAAAAAAAAAAAA">
                                      <p:cBhvr>
                                        <p:cTn id="20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4" y="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6 0.00324 L 0.00886 0.00348 C 0.00638 0.00301 -0.0069 0.00162 -0.0112 -0.00023 C -0.01432 -0.00162 -0.01719 -0.00416 -0.02018 -0.00555 C -0.02252 -0.00648 -0.02487 -0.00648 -0.02721 -0.0074 C -0.05403 -0.01643 -0.0375 -0.01273 -0.05521 -0.0162 C -0.05755 -0.01736 -0.05989 -0.01875 -0.06224 -0.01967 L -0.07122 -0.02338 C -0.07617 -0.02222 -0.08125 -0.02129 -0.0862 -0.01967 C -0.0888 -0.01898 -0.09088 -0.0162 -0.09323 -0.01435 C -0.09414 -0.01365 -0.09531 -0.01342 -0.09622 -0.01273 C -0.10338 -0.00694 -0.10247 -0.00764 -0.10729 -0.00208 C -0.11198 0.01042 -0.10651 -0.00532 -0.11028 0.01227 C -0.11067 0.01412 -0.11172 0.01574 -0.11224 0.0176 C -0.11276 0.01922 -0.11276 0.02107 -0.11328 0.02292 C -0.1138 0.02524 -0.11471 0.02755 -0.11523 0.0301 C -0.11666 0.03704 -0.11927 0.05139 -0.11927 0.05162 C -0.11953 0.05834 -0.11979 0.06551 -0.12018 0.07269 C -0.12044 0.07686 -0.12096 0.08102 -0.12122 0.08519 C -0.12161 0.09051 -0.12187 0.09584 -0.12226 0.10116 C -0.12474 0.1463 -0.12174 0.09746 -0.12422 0.13658 C -0.12461 0.16158 -0.12474 0.18635 -0.12526 0.21135 C -0.12565 0.2301 -0.12591 0.22871 -0.12721 0.24329 C -0.1276 0.24746 -0.12773 0.25162 -0.12825 0.25579 C -0.12864 0.25926 -0.12969 0.26274 -0.13021 0.26644 C -0.13268 0.2838 -0.12916 0.27084 -0.13424 0.28588 C -0.13659 0.30301 -0.13307 0.28473 -0.13828 0.29653 C -0.14088 0.30278 -0.14297 0.30949 -0.14518 0.31621 C -0.14596 0.31852 -0.14635 0.32107 -0.14726 0.32315 C -0.14804 0.32524 -0.14935 0.32662 -0.15026 0.32848 C -0.15104 0.33033 -0.15156 0.33218 -0.15221 0.3338 C -0.15455 0.33936 -0.15625 0.34584 -0.15924 0.35 C -0.16054 0.35162 -0.16198 0.35324 -0.16328 0.35533 C -0.16601 0.35973 -0.16823 0.36551 -0.17122 0.36945 C -0.18437 0.38681 -0.16797 0.36528 -0.17825 0.37824 C -0.18359 0.38496 -0.18034 0.38264 -0.18528 0.38542 C -0.20273 0.41019 -0.17747 0.37616 -0.19622 0.39607 C -0.1983 0.39838 -0.20273 0.40324 -0.20521 0.4051 C -0.20651 0.40579 -0.20794 0.40602 -0.20924 0.40672 C -0.21094 0.40787 -0.2125 0.40949 -0.21419 0.41042 C -0.21588 0.41111 -0.21758 0.41135 -0.21927 0.41204 C -0.22122 0.4132 -0.22317 0.41482 -0.22526 0.41574 C -0.22955 0.41736 -0.23385 0.41806 -0.23828 0.41922 C -0.23919 0.41991 -0.24023 0.42061 -0.24127 0.42084 C -0.25416 0.42477 -0.24609 0.42084 -0.2582 0.42454 C -0.27591 0.4301 -0.26041 0.42524 -0.27226 0.43172 C -0.27383 0.43264 -0.27565 0.43264 -0.27721 0.43311 C -0.27995 0.43449 -0.28255 0.43635 -0.28528 0.43704 C -0.3082 0.44283 -0.29922 0.44028 -0.31224 0.44422 L -0.36328 0.44028 C -0.38008 0.43727 -0.37005 0.43496 -0.38424 0.42986 C -0.38776 0.42871 -0.38997 0.42801 -0.39323 0.42639 C -0.39427 0.4257 -0.39531 0.425 -0.39622 0.42454 C -0.40195 0.42153 -0.40664 0.41968 -0.41224 0.41574 C -0.41393 0.41436 -0.41562 0.4132 -0.41732 0.41204 C -0.41823 0.41135 -0.41927 0.41111 -0.42031 0.41042 C -0.42135 0.40926 -0.42226 0.40764 -0.4233 0.40672 C -0.42916 0.40139 -0.42903 0.40209 -0.43424 0.39977 C -0.43724 0.39676 -0.44023 0.39352 -0.44323 0.39074 C -0.44427 0.39005 -0.44531 0.39005 -0.44622 0.38889 C -0.44778 0.3875 -0.44883 0.38496 -0.45026 0.38357 C -0.45351 0.38079 -0.4569 0.37848 -0.46028 0.37662 C -0.46133 0.37593 -0.46237 0.37547 -0.46328 0.37477 C -0.46432 0.37385 -0.46523 0.37223 -0.46627 0.3713 C -0.46758 0.36968 -0.46901 0.36899 -0.47031 0.3676 C -0.47174 0.36621 -0.47291 0.36389 -0.47435 0.36227 C -0.47552 0.36088 -0.47708 0.36019 -0.47825 0.3588 C -0.49518 0.33889 -0.48633 0.34375 -0.49622 0.33936 C -0.49987 0.32963 -0.49739 0.33542 -0.50429 0.32315 C -0.5095 0.31412 -0.50677 0.31806 -0.51224 0.31088 C -0.51549 0.29399 -0.50924 0.32408 -0.52226 0.28959 C -0.52552 0.28102 -0.52357 0.28588 -0.52825 0.27524 C -0.52864 0.27338 -0.52877 0.27153 -0.52929 0.26991 C -0.53073 0.26505 -0.53203 0.2632 -0.53424 0.25926 C -0.53463 0.25741 -0.53476 0.25556 -0.53528 0.25394 C -0.54153 0.2375 -0.54323 0.23843 -0.54635 0.22547 C -0.54857 0.21621 -0.54596 0.22385 -0.5483 0.21135 C -0.54883 0.2088 -0.54974 0.20672 -0.55026 0.20417 C -0.55078 0.20186 -0.55078 0.19931 -0.5513 0.19699 C -0.55338 0.18727 -0.55351 0.19167 -0.55625 0.18102 C -0.55755 0.17616 -0.5595 0.1625 -0.56028 0.15787 C -0.5651 0.13056 -0.56172 0.15348 -0.56523 0.12778 C -0.56497 0.12061 -0.56484 0.11343 -0.56432 0.10649 C -0.56419 0.1044 -0.56354 0.10301 -0.56328 0.10116 C -0.56289 0.09792 -0.56289 0.09514 -0.56224 0.09213 C -0.56185 0.09028 -0.56094 0.08866 -0.56028 0.08681 C -0.55885 0.07338 -0.55859 0.06297 -0.55534 0.05139 C -0.55482 0.04931 -0.5539 0.04769 -0.55325 0.04607 C -0.55208 0.03774 -0.55247 0.03866 -0.55026 0.0301 C -0.54974 0.02755 -0.54883 0.02547 -0.5483 0.02292 C -0.54752 0.01875 -0.54713 0.01436 -0.54635 0.01042 C -0.54518 0.00556 -0.54349 0.00116 -0.54232 -0.0037 C -0.54179 -0.00555 -0.54192 -0.00764 -0.54127 -0.00902 C -0.54049 -0.01111 -0.53932 -0.01273 -0.53828 -0.01435 C -0.5375 -0.01851 -0.53411 -0.0368 -0.53333 -0.03935 C -0.53242 -0.04189 -0.5306 -0.04282 -0.52929 -0.04467 C -0.52864 -0.04699 -0.52786 -0.0493 -0.52734 -0.05185 C -0.52643 -0.05578 -0.52643 -0.06041 -0.52526 -0.06412 C -0.52474 -0.06597 -0.5233 -0.06666 -0.52226 -0.06782 C -0.51745 -0.08078 -0.5233 -0.06435 -0.51823 -0.08009 C -0.51771 -0.08194 -0.51692 -0.08379 -0.51627 -0.08541 C -0.51523 -0.08842 -0.51432 -0.09143 -0.51328 -0.09444 C -0.51041 -0.10254 -0.51146 -0.09884 -0.50729 -0.10856 C -0.50651 -0.11041 -0.50612 -0.1125 -0.50534 -0.11389 C -0.50442 -0.11551 -0.50325 -0.1162 -0.50234 -0.11759 C -0.49961 -0.12106 -0.49752 -0.12708 -0.49427 -0.12824 C -0.48594 -0.13101 -0.49101 -0.12963 -0.47929 -0.13171 C -0.47799 -0.1324 -0.47656 -0.13287 -0.47526 -0.13356 C -0.47422 -0.13402 -0.4733 -0.13495 -0.47226 -0.13518 C -0.46784 -0.13703 -0.46159 -0.13796 -0.45729 -0.13889 C -0.45625 -0.13935 -0.45534 -0.14051 -0.45429 -0.14051 C -0.42448 -0.14051 -0.41432 -0.13796 -0.38424 -0.13356 C -0.375 -0.12939 -0.38659 -0.13426 -0.37422 -0.12986 C -0.37291 -0.12939 -0.37161 -0.12847 -0.37031 -0.12824 C -0.36758 -0.12731 -0.36497 -0.12708 -0.36224 -0.12639 C -0.35846 -0.12523 -0.35221 -0.12083 -0.34922 -0.11921 C -0.34427 -0.11666 -0.33919 -0.11504 -0.33424 -0.11226 C -0.33021 -0.10972 -0.3263 -0.10717 -0.32226 -0.10509 C -0.31263 -0.10023 -0.31758 -0.10254 -0.30729 -0.09791 C -0.30495 -0.09699 -0.29883 -0.09444 -0.29726 -0.09259 C -0.29453 -0.08958 -0.29179 -0.08703 -0.28919 -0.08379 C -0.28815 -0.08217 -0.28737 -0.07986 -0.2862 -0.07847 C -0.28541 -0.07731 -0.28424 -0.07731 -0.2832 -0.07662 C -0.2819 -0.07569 -0.2806 -0.0743 -0.27929 -0.07314 C -0.27357 -0.05787 -0.28112 -0.07569 -0.27422 -0.06597 C -0.2733 -0.06458 -0.27304 -0.06226 -0.27226 -0.06064 C -0.27135 -0.05902 -0.27031 -0.05833 -0.26927 -0.05717 C -0.26862 -0.05463 -0.26784 -0.05231 -0.26732 -0.05 C -0.26549 -0.04282 -0.26419 -0.03564 -0.26224 -0.0287 C -0.26159 -0.02639 -0.2608 -0.02407 -0.26028 -0.02152 C -0.25911 -0.01689 -0.25833 -0.01203 -0.25729 -0.0074 C -0.25455 0.00417 -0.2539 0.00649 -0.2513 0.01574 C -0.25091 0.01945 -0.25065 0.02292 -0.25026 0.02639 C -0.25 0.02824 -0.24948 0.02986 -0.24922 0.03172 C -0.24883 0.03403 -0.24857 0.03658 -0.2483 0.03889 C -0.24648 0.05463 -0.24817 0.04445 -0.24622 0.05486 C -0.24453 0.0801 -0.24479 0.06968 -0.24622 0.10811 C -0.24635 0.11227 -0.24674 0.11667 -0.24726 0.12061 C -0.25026 0.14375 -0.2483 0.12246 -0.25026 0.13658 C -0.2526 0.15348 -0.25104 0.14653 -0.25429 0.15787 C -0.25455 0.16158 -0.25482 0.16505 -0.25521 0.16852 C -0.25547 0.17107 -0.25612 0.17338 -0.25625 0.1757 C -0.25729 0.2 -0.25729 0.20371 -0.25729 0.21829 L -0.25729 0.21852 " pathEditMode="relative" rAng="0" ptsTypes="AAAAAAAAAAAAAAAAAAAAAAAAAAAAAAAAAAAAAAAAAAAAAAAAAAAAAAAAAAAAAAAAAAAAAAAAAAAAAAAAAAAAAAAAAAAAAAAAAAAAAAAAAAAAAAAAAAAAAAAAAAAAAAAAAAAAAAAAAAAAAAAA">
                                      <p:cBhvr>
                                        <p:cTn id="20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11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6" grpId="0" animBg="1"/>
      <p:bldP spid="33" grpId="0" animBg="1"/>
      <p:bldP spid="6" grpId="0" animBg="1"/>
      <p:bldP spid="27" grpId="0" animBg="1"/>
      <p:bldP spid="29" grpId="0" animBg="1"/>
      <p:bldP spid="10" grpId="0" animBg="1"/>
      <p:bldP spid="91" grpId="0" animBg="1"/>
      <p:bldP spid="35" grpId="0" animBg="1"/>
      <p:bldP spid="22" grpId="0" animBg="1"/>
      <p:bldP spid="31" grpId="0" animBg="1"/>
      <p:bldP spid="93" grpId="0" animBg="1"/>
      <p:bldP spid="20" grpId="0" animBg="1"/>
      <p:bldP spid="66" grpId="0" animBg="1"/>
      <p:bldP spid="95" grpId="0" animBg="1"/>
      <p:bldP spid="62" grpId="0" animBg="1"/>
      <p:bldP spid="99" grpId="0" animBg="1"/>
      <p:bldP spid="64" grpId="0" animBg="1"/>
      <p:bldP spid="60" grpId="0" animBg="1"/>
      <p:bldP spid="58" grpId="0" animBg="1"/>
      <p:bldP spid="89" grpId="0" animBg="1"/>
      <p:bldP spid="78" grpId="0" animBg="1"/>
      <p:bldP spid="76" grpId="0" animBg="1"/>
      <p:bldP spid="87" grpId="0" animBg="1"/>
      <p:bldP spid="74" grpId="0" animBg="1"/>
      <p:bldP spid="70" grpId="0" animBg="1"/>
      <p:bldP spid="101" grpId="0" animBg="1"/>
      <p:bldP spid="72" grpId="0" animBg="1"/>
      <p:bldP spid="68" grpId="0" animBg="1"/>
      <p:bldP spid="97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B263191-66D1-44D1-A547-F8537CF3B72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FE7093F-625D-4A60-B0A5-31C52BE75AB2}"/>
              </a:ext>
            </a:extLst>
          </p:cNvPr>
          <p:cNvSpPr txBox="1"/>
          <p:nvPr/>
        </p:nvSpPr>
        <p:spPr>
          <a:xfrm>
            <a:off x="4729385" y="1542516"/>
            <a:ext cx="1713432" cy="2474008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9360826-78AE-4948-B548-91A2D642DA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9862" y="4171297"/>
            <a:ext cx="1593791" cy="20875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5D117A3-6E65-4F2A-8D37-162DF045ED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8080" y="4171297"/>
            <a:ext cx="1593790" cy="20875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E437DEF-DC73-47FA-B03E-EB8ADDAEFD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1096" y="4171298"/>
            <a:ext cx="1593790" cy="20875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03AE313-B62A-4F58-9C31-C48006F7E4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79548" y="4102745"/>
            <a:ext cx="1593790" cy="21013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92BBB25-5D39-4458-AF1C-0A9A87E83BAD}"/>
              </a:ext>
            </a:extLst>
          </p:cNvPr>
          <p:cNvSpPr txBox="1"/>
          <p:nvPr/>
        </p:nvSpPr>
        <p:spPr>
          <a:xfrm>
            <a:off x="3512322" y="987633"/>
            <a:ext cx="414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/>
              <a:t>Ποια εποχή έχουμε;</a:t>
            </a:r>
          </a:p>
        </p:txBody>
      </p:sp>
    </p:spTree>
    <p:extLst>
      <p:ext uri="{BB962C8B-B14F-4D97-AF65-F5344CB8AC3E}">
        <p14:creationId xmlns:p14="http://schemas.microsoft.com/office/powerpoint/2010/main" xmlns="" val="187729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79 -0.04931 L 0.01979 -0.04931 C 0.01849 -0.05486 0.01771 -0.06065 0.01602 -0.06598 C 0.0151 -0.06898 0.01315 -0.07084 0.01237 -0.07408 C 0.00768 -0.0926 0.01523 -0.07709 0.00872 -0.08889 C 0.00807 -0.09375 0.00781 -0.09908 0.00677 -0.10371 C 0.00599 -0.10787 0.00417 -0.11135 0.00313 -0.11528 C 0.00208 -0.11898 0.0013 -0.12292 0.00039 -0.12686 C -0.00078 -0.13125 -0.00234 -0.13542 -0.00339 -0.14005 C -0.00664 -0.15533 -0.00417 -0.14931 -0.00612 -0.16297 C -0.0069 -0.16806 -0.00807 -0.17269 -0.00898 -0.17778 C -0.01211 -0.19746 -0.01615 -0.2169 -0.01823 -0.23704 C -0.02044 -0.25949 -0.01966 -0.24908 -0.02096 -0.26829 C -0.02122 -0.28102 -0.02148 -0.29352 -0.02187 -0.30625 C -0.0224 -0.32547 -0.02357 -0.34445 -0.0237 -0.36389 C -0.02383 -0.38311 -0.02331 -0.40232 -0.02279 -0.4213 C -0.02253 -0.43033 -0.02161 -0.43287 -0.02096 -0.44121 C -0.01966 -0.45648 -0.02031 -0.47269 -0.01732 -0.48727 C -0.01628 -0.49167 -0.01523 -0.49584 -0.01445 -0.50047 C -0.01367 -0.50533 -0.01367 -0.51042 -0.01263 -0.51528 C -0.01172 -0.51945 -0.01003 -0.52269 -0.00898 -0.52662 C -0.0069 -0.5338 -0.00625 -0.54028 -0.00339 -0.54653 C -0.00169 -0.55 0.00039 -0.55301 0.00221 -0.55625 C 0.00521 -0.56898 0.00482 -0.57061 0.01146 -0.58102 C 0.01432 -0.58542 0.01784 -0.5882 0.0207 -0.5926 C 0.0237 -0.59699 0.02565 -0.60394 0.02904 -0.60741 C 0.03242 -0.61065 0.03568 -0.61459 0.03919 -0.61736 C 0.04102 -0.61852 0.04297 -0.61829 0.04479 -0.61898 C 0.05443 -0.62153 0.05208 -0.62061 0.0651 -0.62223 C 0.06706 -0.62153 0.06901 -0.62176 0.0707 -0.62061 C 0.08008 -0.61459 0.07201 -0.61829 0.07721 -0.61065 C 0.07826 -0.60903 0.07982 -0.6088 0.08086 -0.60741 C 0.08229 -0.60556 0.0832 -0.60278 0.08464 -0.6007 C 0.08607 -0.59861 0.09206 -0.59236 0.09388 -0.58936 C 0.10065 -0.57732 0.09518 -0.58519 0.09948 -0.57616 C 0.10365 -0.56713 0.10156 -0.57547 0.10586 -0.56135 C 0.10807 -0.55417 0.11029 -0.54723 0.11237 -0.53982 C 0.11302 -0.53773 0.11354 -0.53542 0.11419 -0.53334 C 0.11536 -0.52986 0.11797 -0.52338 0.11797 -0.52338 C 0.11849 -0.51806 0.11901 -0.5125 0.11979 -0.50695 C 0.12135 -0.49561 0.12044 -0.50255 0.12253 -0.48565 C 0.12227 -0.47523 0.12214 -0.46482 0.12161 -0.4544 C 0.12148 -0.45209 0.12109 -0.45 0.1207 -0.44769 C 0.11979 -0.44283 0.11888 -0.43797 0.11797 -0.43287 C 0.11758 -0.43125 0.11784 -0.42894 0.11706 -0.42801 C 0.11458 -0.42477 0.11224 -0.42107 0.10964 -0.41806 C 0.1082 -0.41667 0.10651 -0.41598 0.10495 -0.41482 C 0.10013 -0.41088 0.10208 -0.41158 0.09661 -0.40834 C 0.09544 -0.40741 0.09414 -0.40718 0.09297 -0.40648 C 0.09076 -0.40718 0.08828 -0.40625 0.08646 -0.40834 C 0.08542 -0.40949 0.08581 -0.4125 0.08555 -0.41482 C 0.08516 -0.4176 0.0849 -0.42037 0.08464 -0.42315 C 0.08516 -0.43241 0.08581 -0.44167 0.08646 -0.45093 C 0.08672 -0.4544 0.08672 -0.45787 0.08737 -0.46088 C 0.08828 -0.46459 0.08984 -0.46736 0.09115 -0.47084 C 0.09167 -0.47246 0.09232 -0.47408 0.09297 -0.4757 C 0.09388 -0.47848 0.09466 -0.48125 0.0957 -0.48403 C 0.09805 -0.48959 0.10026 -0.49537 0.10313 -0.50047 C 0.10404 -0.50209 0.1056 -0.50255 0.10677 -0.50371 C 0.11146 -0.51459 0.10768 -0.50718 0.1151 -0.5169 C 0.1263 -0.53125 0.11185 -0.51667 0.13372 -0.5382 C 0.13451 -0.53912 0.13555 -0.53912 0.13646 -0.53982 C 0.13776 -0.54098 0.13893 -0.54236 0.1401 -0.54329 C 0.15143 -0.55093 0.14479 -0.54607 0.15313 -0.54977 C 0.15534 -0.5507 0.15742 -0.55209 0.15964 -0.55301 C 0.16328 -0.55486 0.16706 -0.55625 0.1707 -0.55811 C 0.19596 -0.56991 0.19505 -0.57176 0.21055 -0.57616 C 0.21263 -0.57662 0.21484 -0.57732 0.21706 -0.57778 C 0.22201 -0.57848 0.22695 -0.57894 0.23177 -0.5794 C 0.24323 -0.57824 0.25469 -0.57755 0.26615 -0.57616 C 0.26706 -0.57593 0.26797 -0.57477 0.26888 -0.57454 C 0.27044 -0.57385 0.27201 -0.57338 0.27344 -0.57292 C 0.28216 -0.55741 0.26849 -0.58148 0.28086 -0.56135 C 0.28281 -0.55811 0.28477 -0.55486 0.28646 -0.55139 C 0.28724 -0.55 0.2875 -0.54792 0.28828 -0.54653 C 0.28945 -0.54445 0.29089 -0.54352 0.29206 -0.54144 C 0.3026 -0.52269 0.28516 -0.54861 0.29948 -0.52848 C 0.30039 -0.5257 0.30117 -0.52292 0.30221 -0.52014 C 0.30299 -0.51783 0.30417 -0.51598 0.30495 -0.51366 C 0.31003 -0.49792 0.31523 -0.48218 0.31979 -0.46574 C 0.3207 -0.4625 0.32148 -0.45903 0.32253 -0.45602 C 0.3237 -0.45255 0.32513 -0.44954 0.3263 -0.44607 C 0.32734 -0.44283 0.32799 -0.43936 0.32904 -0.43611 C 0.33503 -0.41968 0.33073 -0.43681 0.33646 -0.41806 C 0.33724 -0.41551 0.3375 -0.4125 0.33828 -0.40996 C 0.33932 -0.40695 0.34102 -0.40463 0.34206 -0.40162 C 0.34727 -0.38681 0.3418 -0.39584 0.34844 -0.38681 C 0.35221 -0.37639 0.35534 -0.36528 0.35964 -0.35556 C 0.36081 -0.35278 0.36224 -0.35023 0.36328 -0.34723 C 0.36445 -0.34422 0.36497 -0.34051 0.36615 -0.3375 C 0.36758 -0.33357 0.37188 -0.32871 0.37344 -0.32593 C 0.38711 -0.30186 0.36641 -0.33426 0.38177 -0.30949 C 0.38359 -0.30648 0.38568 -0.30417 0.38737 -0.30116 C 0.38945 -0.29769 0.39089 -0.29306 0.39297 -0.28982 C 0.39518 -0.28588 0.39779 -0.28287 0.40039 -0.27986 C 0.41042 -0.2676 0.42083 -0.25602 0.43086 -0.24375 C 0.43294 -0.24121 0.43438 -0.2375 0.43646 -0.23542 C 0.43906 -0.23264 0.44206 -0.23125 0.44479 -0.22894 C 0.44805 -0.22593 0.45078 -0.22176 0.45404 -0.21898 C 0.45586 -0.21736 0.45768 -0.21551 0.45964 -0.21412 C 0.46172 -0.21227 0.46406 -0.21111 0.46615 -0.20903 C 0.4681 -0.20718 0.46966 -0.20417 0.47161 -0.20255 C 0.47435 -0.20023 0.47734 -0.19954 0.47995 -0.19746 C 0.48503 -0.19352 0.48945 -0.18704 0.49479 -0.18449 L 0.51706 -0.17292 C 0.5263 -0.16806 0.53516 -0.15949 0.54479 -0.15811 C 0.56198 -0.15556 0.54987 -0.15764 0.56328 -0.15486 C 0.56615 -0.15417 0.56888 -0.15371 0.57161 -0.15301 C 0.57539 -0.15209 0.57904 -0.1507 0.58281 -0.14977 C 0.58685 -0.14885 0.59961 -0.14699 0.60313 -0.14653 C 0.6069 -0.14699 0.61055 -0.14699 0.61419 -0.14815 C 0.61589 -0.14861 0.61732 -0.15047 0.61888 -0.15139 C 0.62461 -0.1551 0.62357 -0.15348 0.62813 -0.15811 C 0.62969 -0.15949 0.63112 -0.16158 0.63281 -0.16297 C 0.63398 -0.16389 0.63529 -0.16366 0.63646 -0.16459 C 0.64023 -0.1676 0.64388 -0.1713 0.64753 -0.17454 C 0.65365 -0.17963 0.64688 -0.17037 0.6569 -0.18102 C 0.65951 -0.18403 0.66172 -0.18773 0.66419 -0.19098 C 0.66602 -0.19329 0.6681 -0.19491 0.66979 -0.19746 C 0.67292 -0.20255 0.67396 -0.20787 0.6763 -0.21412 C 0.68398 -0.23449 0.67201 -0.19746 0.68464 -0.23866 C 0.68503 -0.24167 0.68568 -0.24723 0.68646 -0.25023 C 0.68737 -0.25348 0.68867 -0.25648 0.68919 -0.26019 C 0.69115 -0.27084 0.69388 -0.29306 0.69388 -0.29306 C 0.69414 -0.29861 0.69414 -0.30417 0.69479 -0.30949 C 0.69505 -0.31181 0.69674 -0.31366 0.69661 -0.31598 C 0.69635 -0.33102 0.69505 -0.34584 0.69388 -0.36042 C 0.69349 -0.36505 0.69297 -0.36945 0.69206 -0.37361 C 0.68997 -0.38264 0.68906 -0.39422 0.68464 -0.4 L 0.68086 -0.40486 C 0.67917 -0.41088 0.67839 -0.41482 0.67539 -0.41968 C 0.67396 -0.42176 0.67214 -0.42269 0.6707 -0.42477 C 0.66198 -0.43681 0.67318 -0.42662 0.66055 -0.43611 C 0.65286 -0.44977 0.6651 -0.42917 0.64661 -0.45093 C 0.64297 -0.45533 0.63958 -0.46088 0.63555 -0.46412 C 0.63021 -0.46852 0.62448 -0.47084 0.61888 -0.47408 C 0.61146 -0.47824 0.61354 -0.47686 0.60586 -0.47894 C 0.59479 -0.48195 0.6056 -0.47986 0.58828 -0.48218 C 0.58333 -0.48172 0.57839 -0.48148 0.57357 -0.48056 C 0.57201 -0.48033 0.57031 -0.4801 0.56888 -0.47894 C 0.56745 -0.47778 0.56641 -0.4757 0.56523 -0.47408 C 0.56172 -0.45533 0.56823 -0.48611 0.56055 -0.46574 C 0.55872 -0.46088 0.5569 -0.44931 0.5569 -0.44931 C 0.55651 -0.44167 0.55638 -0.43403 0.55586 -0.42639 C 0.55547 -0.42014 0.5543 -0.41436 0.55404 -0.40834 C 0.55378 -0.39931 0.55573 -0.38635 0.55781 -0.37871 C 0.55938 -0.37292 0.56029 -0.36551 0.56328 -0.36204 C 0.57122 -0.35371 0.56654 -0.35903 0.57721 -0.34561 C 0.57747 -0.34398 0.57747 -0.34213 0.57813 -0.34074 C 0.58177 -0.33311 0.58854 -0.33311 0.59297 -0.32917 C 0.59414 -0.32801 0.59531 -0.32686 0.59661 -0.32593 C 0.59922 -0.32431 0.60469 -0.32315 0.6069 -0.32269 C 0.60964 -0.32199 0.61237 -0.32153 0.61523 -0.32107 C 0.62383 -0.31598 0.61523 -0.32037 0.63555 -0.3176 C 0.63776 -0.31736 0.63984 -0.31667 0.64206 -0.31598 C 0.65495 -0.31667 0.66797 -0.31621 0.68086 -0.3176 C 0.68255 -0.31783 0.6901 -0.32755 0.69023 -0.32755 C 0.69167 -0.32871 0.69323 -0.32871 0.69479 -0.32917 C 0.69753 -0.33241 0.70117 -0.33426 0.70313 -0.33912 C 0.70938 -0.35394 0.70169 -0.33588 0.71146 -0.35718 C 0.7125 -0.35926 0.71341 -0.36158 0.71419 -0.36389 C 0.71549 -0.36713 0.71641 -0.37084 0.71797 -0.37361 L 0.7207 -0.37871 C 0.72109 -0.38079 0.72188 -0.38773 0.72253 -0.39005 C 0.72344 -0.39306 0.72448 -0.39561 0.72539 -0.39838 C 0.72604 -0.40209 0.72682 -0.40602 0.72721 -0.40996 C 0.72839 -0.42014 0.72904 -0.43079 0.72995 -0.44121 C 0.73021 -0.44398 0.7306 -0.44653 0.73099 -0.44931 C 0.73034 -0.4632 0.73021 -0.47686 0.72904 -0.49051 C 0.72891 -0.4926 0.72773 -0.49375 0.72721 -0.49537 C 0.71654 -0.5294 0.7332 -0.48102 0.71979 -0.51366 C 0.71862 -0.51644 0.71823 -0.52037 0.71706 -0.52338 C 0.71576 -0.52709 0.71393 -0.5301 0.71237 -0.53334 C 0.71185 -0.53611 0.71146 -0.53912 0.71055 -0.54144 C 0.70794 -0.54908 0.70677 -0.54977 0.70313 -0.55463 C 0.70221 -0.55741 0.70156 -0.56042 0.70039 -0.56297 C 0.69961 -0.56436 0.69844 -0.56505 0.69753 -0.56621 C 0.69505 -0.56945 0.69258 -0.57269 0.69023 -0.57616 C 0.66966 -0.60463 0.69362 -0.57547 0.65404 -0.61065 C 0.65169 -0.61273 0.64987 -0.61667 0.64753 -0.61898 C 0.64518 -0.6213 0.63125 -0.63218 0.62813 -0.6338 C 0.62513 -0.63542 0.62201 -0.63588 0.61888 -0.63704 C 0.61615 -0.63982 0.61354 -0.64329 0.61055 -0.64514 C 0.60547 -0.64861 0.6 -0.65047 0.59479 -0.65348 C 0.58503 -0.65926 0.59323 -0.65463 0.58086 -0.65996 C 0.55846 -0.66968 0.56927 -0.66644 0.55586 -0.66991 C 0.55404 -0.67107 0.55234 -0.67269 0.55039 -0.67315 C 0.54674 -0.67431 0.54297 -0.67408 0.53919 -0.67477 C 0.53711 -0.67523 0.5349 -0.67593 0.53281 -0.67639 C 0.47865 -0.67315 0.52279 -0.67732 0.49948 -0.67315 L 0.47813 -0.66991 C 0.47591 -0.66945 0.47383 -0.66898 0.47161 -0.66829 C 0.4694 -0.66736 0.46732 -0.66598 0.46523 -0.66505 C 0.46393 -0.66343 0.46276 -0.66135 0.46146 -0.65996 C 0.46003 -0.65857 0.4582 -0.65834 0.4569 -0.65672 C 0.45417 -0.65348 0.45182 -0.64908 0.44948 -0.64514 C 0.44844 -0.64375 0.44766 -0.64167 0.44661 -0.64028 C 0.43958 -0.63079 0.4444 -0.64005 0.43828 -0.63033 C 0.43698 -0.62848 0.43594 -0.6257 0.43464 -0.62385 C 0.43281 -0.6213 0.43086 -0.61968 0.42904 -0.61736 C 0.42747 -0.61528 0.42604 -0.61273 0.42448 -0.61065 C 0.41797 -0.60232 0.41758 -0.60394 0.41055 -0.5926 C 0.40938 -0.59074 0.40885 -0.58797 0.40781 -0.58588 C 0.40573 -0.58195 0.40313 -0.57871 0.4013 -0.57454 C 0.40039 -0.57223 0.39948 -0.56991 0.39857 -0.56783 C 0.39766 -0.56621 0.39648 -0.56482 0.3957 -0.56297 C 0.39219 -0.55486 0.38815 -0.54352 0.38555 -0.53496 C 0.38385 -0.52963 0.38229 -0.52408 0.38086 -0.51852 C 0.37799 -0.50741 0.38229 -0.51991 0.37813 -0.50857 C 0.37747 -0.50255 0.37721 -0.49653 0.3763 -0.49051 C 0.37591 -0.4882 0.37487 -0.48635 0.37448 -0.48403 C 0.37396 -0.48125 0.37396 -0.47848 0.37344 -0.4757 C 0.37253 -0.46945 0.37005 -0.45834 0.36888 -0.45278 C 0.36706 -0.44398 0.36875 -0.45139 0.36706 -0.44121 C 0.36641 -0.43773 0.36615 -0.43426 0.3651 -0.43125 L 0.36237 -0.42315 C 0.36055 -0.40301 0.36289 -0.42199 0.35964 -0.40648 C 0.35911 -0.4044 0.35924 -0.40209 0.35872 -0.4 C 0.35247 -0.37963 0.35547 -0.39074 0.35039 -0.38033 C 0.34935 -0.37824 0.3487 -0.3757 0.34753 -0.37361 C 0.34622 -0.37107 0.3444 -0.36968 0.34297 -0.36713 C 0.34219 -0.36574 0.34206 -0.3632 0.34115 -0.36204 C 0.33945 -0.36019 0.33555 -0.3588 0.33555 -0.3588 C 0.32865 -0.3507 0.33385 -0.35556 0.31797 -0.35556 L 0.31797 -0.35556 " pathEditMode="relative" ptsTypes="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2 -0.09375 L 0.00482 -0.09375 C 0.00156 -0.0963 -0.00638 -0.10139 -0.01002 -0.10533 C -0.01172 -0.10718 -0.01302 -0.10996 -0.01458 -0.11204 C -0.01797 -0.11598 -0.02148 -0.11968 -0.02487 -0.12361 C -0.03268 -0.13241 -0.03932 -0.13912 -0.047 -0.14977 C -0.04987 -0.15371 -0.05273 -0.15718 -0.05534 -0.16135 C -0.05768 -0.16505 -0.05963 -0.16922 -0.06185 -0.17292 C -0.07305 -0.19144 -0.06706 -0.17662 -0.08125 -0.20903 C -0.09075 -0.23079 -0.08685 -0.22014 -0.09609 -0.25023 C -0.09674 -0.25232 -0.09752 -0.25463 -0.09792 -0.25695 C -0.09974 -0.26598 -0.10104 -0.27547 -0.1026 -0.28496 C -0.10377 -0.29977 -0.10338 -0.29584 -0.10534 -0.31273 C -0.10599 -0.31783 -0.10677 -0.32269 -0.10729 -0.32755 C -0.10768 -0.33264 -0.10768 -0.3375 -0.1082 -0.34236 C -0.10885 -0.34977 -0.11094 -0.36621 -0.11185 -0.37385 C -0.11211 -0.38148 -0.11276 -0.38912 -0.11276 -0.39676 C -0.11276 -0.45139 -0.11797 -0.44468 -0.10911 -0.46922 C -0.10794 -0.47246 -0.10508 -0.48125 -0.1026 -0.48403 C -0.10039 -0.48658 -0.09349 -0.48959 -0.09154 -0.49074 C -0.08255 -0.48959 -0.07344 -0.48982 -0.06458 -0.48727 C -0.06185 -0.48658 -0.05729 -0.48079 -0.05729 -0.48079 C -0.05299 -0.47061 -0.04531 -0.45348 -0.04336 -0.44283 C -0.04193 -0.43565 -0.04284 -0.43959 -0.04062 -0.43148 C -0.04101 -0.41227 -0.03945 -0.4007 -0.04336 -0.38519 C -0.04414 -0.38195 -0.04648 -0.37778 -0.04792 -0.37547 C -0.04883 -0.37408 -0.04987 -0.37338 -0.05078 -0.37199 C -0.06276 -0.35602 -0.05547 -0.36273 -0.07109 -0.35232 C -0.07292 -0.35116 -0.07487 -0.35023 -0.07669 -0.34908 L -0.07943 -0.34746 L -0.13229 -0.35394 C -0.1332 -0.35417 -0.13411 -0.3551 -0.13502 -0.35556 C -0.14049 -0.35857 -0.14622 -0.36065 -0.15169 -0.36389 C -0.15299 -0.36459 -0.15417 -0.36621 -0.15534 -0.36713 C -0.15781 -0.36898 -0.16029 -0.37037 -0.16276 -0.37199 C -0.16406 -0.37431 -0.1651 -0.37662 -0.16654 -0.37871 C -0.16979 -0.3838 -0.17357 -0.38797 -0.17669 -0.39352 C -0.17825 -0.3963 -0.17969 -0.39908 -0.18125 -0.40186 C -0.18307 -0.40463 -0.18516 -0.40695 -0.18685 -0.40996 C -0.19023 -0.41621 -0.21771 -0.47223 -0.21927 -0.47593 C -0.22252 -0.4838 -0.22812 -0.49746 -0.23034 -0.50556 C -0.23099 -0.50764 -0.23151 -0.50996 -0.23229 -0.51204 C -0.23281 -0.51366 -0.23346 -0.51528 -0.23411 -0.5169 C -0.23542 -0.52084 -0.23659 -0.52477 -0.23776 -0.52848 C -0.24075 -0.54931 -0.23555 -0.51644 -0.24245 -0.54329 C -0.24323 -0.5463 -0.24284 -0.55 -0.24336 -0.55324 C -0.24375 -0.55556 -0.24453 -0.55764 -0.24518 -0.55973 C -0.24544 -0.56412 -0.24557 -0.56875 -0.24609 -0.57292 C -0.24648 -0.57523 -0.24766 -0.57709 -0.24792 -0.57963 C -0.2487 -0.58542 -0.24857 -0.59167 -0.24883 -0.59769 C -0.24857 -0.60047 -0.2487 -0.60348 -0.24792 -0.60579 C -0.24739 -0.60787 -0.24622 -0.60949 -0.24518 -0.61088 C -0.24258 -0.61436 -0.23997 -0.61852 -0.23685 -0.62061 C -0.23424 -0.62246 -0.23125 -0.62176 -0.22851 -0.62246 L -0.21836 -0.62408 C -0.20599 -0.62338 -0.19362 -0.62431 -0.18125 -0.62246 C -0.17682 -0.62153 -0.17279 -0.6176 -0.16836 -0.61574 C -0.15872 -0.61204 -0.16276 -0.61366 -0.15625 -0.61088 C -0.14766 -0.60371 -0.13893 -0.59699 -0.13034 -0.58936 C -0.12669 -0.58611 -0.12266 -0.5838 -0.11927 -0.57963 C -0.11588 -0.57523 -0.11172 -0.57223 -0.10911 -0.56644 C -0.10755 -0.5632 -0.10599 -0.55996 -0.10443 -0.55648 C -0.10377 -0.55486 -0.10325 -0.55301 -0.1026 -0.55162 C -0.09987 -0.54537 -0.09674 -0.54005 -0.09427 -0.53334 C -0.09284 -0.52963 -0.09141 -0.52547 -0.08958 -0.52199 C -0.0888 -0.52014 -0.08776 -0.51875 -0.08685 -0.5169 C -0.08359 -0.51019 -0.08099 -0.50139 -0.07851 -0.49398 C -0.07825 -0.49167 -0.07812 -0.48936 -0.0776 -0.48727 C -0.07695 -0.48496 -0.07578 -0.48311 -0.07487 -0.48079 C -0.07422 -0.47917 -0.07344 -0.47755 -0.07292 -0.47593 C -0.07226 -0.47315 -0.07187 -0.47014 -0.07109 -0.4676 C -0.07005 -0.46412 -0.06849 -0.46111 -0.06745 -0.45764 C -0.05885 -0.4301 -0.06523 -0.44838 -0.0582 -0.43148 C -0.05755 -0.42986 -0.0569 -0.42824 -0.05625 -0.42639 C -0.05508 -0.42269 -0.05417 -0.41829 -0.0526 -0.41482 C -0.0513 -0.41227 -0.04948 -0.41042 -0.04792 -0.40834 C -0.047 -0.40348 -0.04648 -0.39815 -0.04518 -0.39352 C -0.04466 -0.39144 -0.04323 -0.39051 -0.04245 -0.38866 C -0.04127 -0.38611 -0.04049 -0.38311 -0.03958 -0.38033 C -0.03893 -0.37778 -0.03867 -0.37454 -0.03776 -0.37199 C -0.03594 -0.3669 -0.03307 -0.36273 -0.03125 -0.35718 C -0.02969 -0.35255 -0.02799 -0.34676 -0.02578 -0.34236 C -0.02279 -0.33681 -0.01849 -0.33287 -0.01654 -0.32593 C -0.01328 -0.31436 -0.01641 -0.32385 -0.01094 -0.31273 C -0.00989 -0.31088 -0.00924 -0.30811 -0.0082 -0.30625 C -0.00495 -0.30093 -0.00039 -0.29792 0.00208 -0.29144 C 0.00651 -0.27963 0.00248 -0.28912 0.01406 -0.27176 C 0.02513 -0.2551 0.01836 -0.26158 0.02891 -0.25348 C 0.03516 -0.24236 0.03112 -0.24861 0.0418 -0.23704 C 0.04649 -0.23218 0.05078 -0.22616 0.05573 -0.22223 C 0.05794 -0.22061 0.06016 -0.21922 0.06224 -0.21736 C 0.06419 -0.21551 0.06589 -0.21273 0.06771 -0.21065 C 0.06953 -0.2088 0.07149 -0.20764 0.07331 -0.20579 C 0.07435 -0.20486 0.07513 -0.20348 0.07604 -0.20255 C 0.07826 -0.20047 0.08412 -0.19699 0.08633 -0.19584 C 0.0875 -0.19537 0.0888 -0.19514 0.08998 -0.19422 C 0.09193 -0.19283 0.09362 -0.19074 0.09557 -0.18936 C 0.09675 -0.18843 0.09805 -0.18843 0.09922 -0.18773 C 0.10169 -0.18611 0.10417 -0.18426 0.10664 -0.18287 C 0.10925 -0.18125 0.11471 -0.17848 0.11771 -0.17778 C 0.12396 -0.17662 0.13633 -0.17454 0.13633 -0.17454 L 0.15013 -0.16806 C 0.15326 -0.16644 0.15625 -0.16436 0.15938 -0.16297 C 0.16524 -0.16042 0.17136 -0.15973 0.17708 -0.15648 C 0.178 -0.15579 0.17878 -0.1551 0.17982 -0.15486 C 0.1832 -0.15394 0.18659 -0.15394 0.18998 -0.15324 C 0.1918 -0.15278 0.19362 -0.15186 0.19557 -0.15139 C 0.19857 -0.1507 0.20169 -0.15047 0.20482 -0.14977 C 0.20664 -0.14954 0.20846 -0.14861 0.21042 -0.14815 C 0.21315 -0.14746 0.21589 -0.14723 0.21875 -0.14653 C 0.22891 -0.14445 0.23906 -0.14167 0.24922 -0.14005 C 0.2681 -0.13704 0.2513 -0.13982 0.26771 -0.13658 C 0.29063 -0.13241 0.26419 -0.1375 0.28542 -0.13334 C 0.30638 -0.13403 0.32734 -0.13357 0.34831 -0.13496 C 0.35143 -0.13519 0.35443 -0.1382 0.35755 -0.13843 L 0.38438 -0.13658 C 0.4013 -0.1382 0.39753 -0.13704 0.40938 -0.14005 C 0.41159 -0.14051 0.4138 -0.14074 0.41589 -0.14167 C 0.42109 -0.14352 0.42292 -0.14561 0.428 -0.14815 C 0.43138 -0.15 0.43477 -0.15139 0.43815 -0.15324 C 0.44024 -0.15533 0.44232 -0.15764 0.44466 -0.15973 C 0.44883 -0.16343 0.44623 -0.1588 0.45013 -0.16459 C 0.45117 -0.16621 0.45195 -0.16806 0.453 -0.16968 C 0.45443 -0.17199 0.45612 -0.17361 0.45755 -0.17616 C 0.46745 -0.19375 0.45013 -0.16713 0.46224 -0.18611 C 0.46367 -0.18843 0.46563 -0.18982 0.4668 -0.1926 C 0.46992 -0.19977 0.47513 -0.21574 0.47513 -0.21574 C 0.47552 -0.21783 0.47578 -0.22014 0.47604 -0.22223 C 0.4763 -0.22385 0.47682 -0.22547 0.47695 -0.22732 C 0.47774 -0.2338 0.47826 -0.24028 0.47891 -0.24699 C 0.47695 -0.26829 0.47552 -0.28982 0.47331 -0.31111 C 0.47305 -0.31412 0.47201 -0.31667 0.47149 -0.31945 C 0.4707 -0.32315 0.47031 -0.32709 0.46966 -0.33102 C 0.46914 -0.3338 0.46823 -0.33635 0.46771 -0.33912 C 0.46732 -0.34144 0.46745 -0.34375 0.4668 -0.34584 C 0.46615 -0.34815 0.46484 -0.35 0.46406 -0.35232 C 0.4582 -0.36898 0.46758 -0.34699 0.45846 -0.36713 C 0.45664 -0.37686 0.45886 -0.36806 0.453 -0.37871 C 0.45221 -0.3801 0.45182 -0.38218 0.45104 -0.38357 C 0.44792 -0.39005 0.44466 -0.39514 0.44089 -0.4 C 0.43906 -0.40232 0.43724 -0.40463 0.43529 -0.40672 C 0.43359 -0.40857 0.43164 -0.41019 0.42982 -0.41158 C 0.42891 -0.41227 0.428 -0.41273 0.42695 -0.4132 C 0.42175 -0.41551 0.41641 -0.4169 0.41133 -0.41991 C 0.40248 -0.425 0.40768 -0.42292 0.39557 -0.42477 C 0.39063 -0.42431 0.38568 -0.42431 0.38073 -0.42315 C 0.37435 -0.42176 0.37292 -0.42014 0.36771 -0.41667 C 0.36563 -0.40139 0.36901 -0.4169 0.36315 -0.40834 C 0.36211 -0.40672 0.36211 -0.40371 0.36133 -0.40186 C 0.36055 -0.39977 0.35938 -0.39838 0.35846 -0.39676 C 0.35755 -0.39352 0.35638 -0.39051 0.35573 -0.38681 C 0.35482 -0.38148 0.35469 -0.37593 0.35391 -0.37037 L 0.353 -0.36389 C 0.35417 -0.35463 0.35508 -0.34514 0.35664 -0.33588 C 0.35755 -0.33079 0.36016 -0.32917 0.36224 -0.32593 C 0.37448 -0.30672 0.35664 -0.33033 0.37604 -0.30949 C 0.38281 -0.30255 0.38425 -0.30023 0.39362 -0.29468 C 0.39557 -0.29352 0.3974 -0.29283 0.39922 -0.29144 C 0.40052 -0.29051 0.40156 -0.28843 0.403 -0.2882 C 0.40755 -0.28681 0.41224 -0.28704 0.4168 -0.28658 C 0.42826 -0.27963 0.42044 -0.28357 0.4474 -0.28982 C 0.45612 -0.29167 0.45547 -0.29398 0.46406 -0.29792 C 0.46589 -0.29885 0.46771 -0.29908 0.46966 -0.29977 C 0.47057 -0.30023 0.47149 -0.3007 0.4724 -0.30139 C 0.47552 -0.30301 0.47878 -0.30394 0.48164 -0.30625 C 0.48281 -0.30718 0.48333 -0.30973 0.48438 -0.31111 C 0.4862 -0.31366 0.48828 -0.31528 0.48998 -0.31783 C 0.5043 -0.33889 0.48724 -0.31783 0.50104 -0.33426 C 0.50234 -0.3375 0.50352 -0.34098 0.50482 -0.34422 C 0.50625 -0.34746 0.50807 -0.35047 0.50938 -0.35394 C 0.52123 -0.38334 0.50729 -0.35278 0.51862 -0.37709 C 0.52044 -0.38496 0.52096 -0.38681 0.5224 -0.39514 C 0.52279 -0.39723 0.52292 -0.39954 0.52331 -0.40186 C 0.52383 -0.40463 0.52461 -0.40718 0.52513 -0.40996 C 0.52617 -0.41459 0.5263 -0.41621 0.52695 -0.42153 C 0.528 -0.44375 0.52878 -0.44723 0.52695 -0.47246 C 0.52682 -0.47616 0.52461 -0.48542 0.52331 -0.48889 C 0.52253 -0.49144 0.52123 -0.49306 0.52057 -0.49561 C 0.51875 -0.50139 0.51732 -0.50764 0.51589 -0.51366 C 0.5155 -0.51528 0.51563 -0.51736 0.51498 -0.51852 C 0.51276 -0.52246 0.5099 -0.52477 0.50755 -0.52848 C 0.50586 -0.53148 0.50469 -0.53542 0.503 -0.53843 C 0.50065 -0.5426 0.49792 -0.54584 0.49557 -0.55 C 0.49336 -0.55371 0.49141 -0.55787 0.48906 -0.56135 C 0.4862 -0.56574 0.48268 -0.56875 0.47982 -0.57292 C 0.47813 -0.57547 0.47682 -0.57871 0.47513 -0.58125 C 0.47188 -0.58635 0.4681 -0.59051 0.46498 -0.59607 C 0.45912 -0.60648 0.45977 -0.60602 0.44831 -0.61736 C 0.44623 -0.61945 0.43112 -0.63519 0.42604 -0.63889 C 0.42188 -0.6419 0.41745 -0.64398 0.41315 -0.64699 C 0.4112 -0.64838 0.40951 -0.6507 0.40755 -0.65209 C 0.40547 -0.65348 0.40326 -0.65417 0.40104 -0.65533 C 0.40013 -0.65579 0.39922 -0.65648 0.39831 -0.65695 C 0.39492 -0.6588 0.38776 -0.66227 0.38438 -0.66343 C 0.38229 -0.66436 0.38008 -0.66436 0.378 -0.66505 C 0.37331 -0.66667 0.36862 -0.66829 0.36406 -0.67014 C 0.36133 -0.67107 0.35846 -0.67246 0.35573 -0.67338 C 0.3513 -0.67477 0.34531 -0.6757 0.34089 -0.67662 C 0.32643 -0.67986 0.34375 -0.67732 0.32057 -0.67986 L 0.27513 -0.67176 C 0.27422 -0.67153 0.27331 -0.67061 0.2724 -0.67014 C 0.27083 -0.66898 0.26927 -0.66783 0.26771 -0.6669 C 0.26589 -0.66551 0.26406 -0.66459 0.26224 -0.66343 C 0.26094 -0.66181 0.25964 -0.66042 0.25846 -0.65857 C 0.25573 -0.65417 0.2487 -0.64121 0.24649 -0.63542 C 0.24336 -0.62732 0.23659 -0.60834 0.23346 -0.59607 C 0.23307 -0.59445 0.23294 -0.5926 0.23255 -0.59098 C 0.23073 -0.58334 0.22852 -0.57593 0.22708 -0.56806 L 0.22331 -0.54838 C 0.22305 -0.54445 0.22279 -0.54051 0.2224 -0.53681 C 0.22214 -0.53449 0.22175 -0.53241 0.22149 -0.5301 C 0.2207 -0.52315 0.22018 -0.51598 0.21966 -0.5088 C 0.21927 -0.5044 0.21927 -0.5 0.21875 -0.49561 C 0.21823 -0.49213 0.2168 -0.48565 0.2168 -0.48565 C 0.21654 -0.47917 0.21628 -0.47246 0.21589 -0.46598 C 0.2155 -0.4588 0.21498 -0.45602 0.21406 -0.44954 C 0.21367 -0.43866 0.2138 -0.41991 0.21133 -0.40834 C 0.21068 -0.40579 0.20938 -0.40394 0.20846 -0.40186 C 0.20664 -0.39213 0.20807 -0.39838 0.20391 -0.38357 C 0.20326 -0.38148 0.203 -0.37871 0.20208 -0.37709 C 0.19818 -0.37014 0.20026 -0.37361 0.19557 -0.36713 C 0.19518 -0.36551 0.19518 -0.36366 0.19466 -0.36227 C 0.19362 -0.35949 0.19076 -0.35556 0.18906 -0.35394 C 0.18815 -0.35324 0.18724 -0.35301 0.18633 -0.35232 C 0.18542 -0.35116 0.18451 -0.35 0.18346 -0.34908 C 0.18268 -0.34838 0.18164 -0.34792 0.18073 -0.34746 C 0.17917 -0.3463 0.17774 -0.34491 0.17604 -0.34422 C 0.1737 -0.34283 0.17123 -0.34121 0.16875 -0.34074 C 0.16471 -0.34028 0.16068 -0.33982 0.15664 -0.33912 C 0.15443 -0.33889 0.15234 -0.33797 0.15013 -0.3375 C 0.1474 -0.33681 0.14466 -0.33635 0.1418 -0.33588 C 0.13542 -0.33635 0.12891 -0.33658 0.1224 -0.3375 C 0.12057 -0.33773 0.11862 -0.33843 0.1168 -0.33912 C 0.11498 -0.34005 0.11133 -0.34236 0.11133 -0.34236 C 0.11068 -0.34422 0.11016 -0.34584 0.10938 -0.34746 C 0.10794 -0.35047 0.1056 -0.35324 0.10482 -0.35718 C 0.10469 -0.35787 0.10547 -0.35718 0.10573 -0.35718 L 0.10573 -0.35718 " pathEditMode="relative" ptsTypes="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7 -0.02384 L -0.0207 -0.02384 C -0.00117 -0.05093 -0.02096 -0.02616 -0.00677 -0.03866 C -0.00287 -0.04213 0.00026 -0.04815 0.0043 -0.05023 L 0.02292 -0.06019 C 0.02409 -0.06343 0.02513 -0.06713 0.02656 -0.07014 C 0.03216 -0.08125 0.04232 -0.09445 0.04505 -0.10949 C 0.0513 -0.14306 0.04909 -0.12917 0.05247 -0.1507 C 0.05338 -0.17292 0.05417 -0.17778 0.05247 -0.2 C 0.05182 -0.20949 0.05026 -0.21435 0.04883 -0.22315 C 0.04258 -0.26204 0.05456 -0.20995 0.03581 -0.29884 C 0.0345 -0.30486 0.0319 -0.30949 0.03034 -0.31528 C 0.02812 -0.32269 0.02617 -0.33033 0.02474 -0.33843 C 0.02252 -0.35 0.02396 -0.34537 0.02096 -0.35324 C 0.01979 -0.36366 0.0207 -0.36111 0.0164 -0.3713 C 0.01367 -0.37755 0.0112 -0.3838 0.00807 -0.38935 C 0.00677 -0.39167 0.00573 -0.39421 0.0043 -0.39583 C -0.00039 -0.40185 -0.00495 -0.40903 -0.01042 -0.4125 C -0.01888 -0.41736 -0.0056 -0.40972 -0.01784 -0.41574 C -0.01979 -0.41667 -0.02162 -0.41783 -0.02344 -0.41898 C -0.03021 -0.41852 -0.03698 -0.41829 -0.04375 -0.41736 C -0.0457 -0.41713 -0.04753 -0.4162 -0.04935 -0.41574 C -0.05586 -0.41366 -0.06224 -0.41088 -0.06875 -0.40903 C -0.07682 -0.40695 -0.0849 -0.40579 -0.09284 -0.40417 C -0.10091 -0.4007 -0.09219 -0.40486 -0.10026 -0.39931 C -0.10208 -0.39792 -0.10404 -0.39699 -0.10586 -0.39583 C -0.1082 -0.39283 -0.11055 -0.39028 -0.11237 -0.38611 C -0.11524 -0.3794 -0.11862 -0.36852 -0.1207 -0.36134 C -0.12201 -0.35695 -0.12435 -0.34815 -0.12435 -0.34815 C -0.12461 -0.34445 -0.12461 -0.34028 -0.12526 -0.33658 C -0.12591 -0.33357 -0.12721 -0.33125 -0.12813 -0.32847 C -0.12878 -0.32593 -0.1293 -0.32292 -0.12995 -0.32014 C -0.13047 -0.31806 -0.13112 -0.31574 -0.13177 -0.31366 C -0.13373 -0.25324 -0.13294 -0.23796 -0.13737 -0.18866 C -0.13815 -0.1794 -0.13958 -0.17107 -0.14102 -0.16227 C -0.14128 -0.15278 -0.14141 -0.14352 -0.14193 -0.13426 C -0.14206 -0.13241 -0.14271 -0.13102 -0.14284 -0.1294 C -0.14323 -0.12662 -0.1431 -0.12361 -0.14375 -0.12107 C -0.14479 -0.11736 -0.14675 -0.11505 -0.14753 -0.11111 C -0.15039 -0.09583 -0.14753 -0.10602 -0.15404 -0.09306 C -0.15508 -0.09097 -0.1556 -0.0882 -0.15677 -0.08658 C -0.16498 -0.07431 -0.16328 -0.07593 -0.1707 -0.07338 C -0.17318 -0.07107 -0.17539 -0.06783 -0.17813 -0.06667 C -0.18268 -0.06505 -0.1836 -0.06505 -0.18828 -0.06181 C -0.19701 -0.05556 -0.18542 -0.06065 -0.20026 -0.05347 C -0.20677 -0.05046 -0.22279 -0.05046 -0.22526 -0.05023 C -0.22839 -0.05093 -0.23151 -0.0507 -0.23451 -0.05185 C -0.23594 -0.05255 -0.23711 -0.05394 -0.23828 -0.05533 C -0.24245 -0.05972 -0.2444 -0.06204 -0.24753 -0.06829 C -0.24844 -0.07037 -0.25182 -0.08079 -0.25208 -0.08148 C -0.25469 -0.09954 -0.25065 -0.07107 -0.25586 -0.10463 C -0.25781 -0.1169 -0.25755 -0.11644 -0.2586 -0.12755 C -0.25768 -0.13542 -0.25664 -0.14306 -0.25586 -0.1507 C -0.25534 -0.15556 -0.25573 -0.16065 -0.25495 -0.16551 C -0.25221 -0.18264 -0.25156 -0.18264 -0.24662 -0.19352 C -0.24492 -0.21111 -0.24688 -0.2007 -0.23737 -0.22153 C -0.23607 -0.22431 -0.23503 -0.22732 -0.2336 -0.22963 C -0.23086 -0.23472 -0.22761 -0.23889 -0.22526 -0.24445 C -0.22435 -0.24676 -0.2237 -0.24931 -0.22253 -0.25116 C -0.22083 -0.25347 -0.21875 -0.25417 -0.21693 -0.25602 C -0.21172 -0.26111 -0.2168 -0.2581 -0.21042 -0.26088 C -0.2086 -0.26042 -0.20664 -0.26065 -0.20495 -0.25926 C -0.20378 -0.25833 -0.203 -0.25625 -0.20208 -0.2544 C -0.20052 -0.2507 -0.19909 -0.24676 -0.19753 -0.24283 C -0.19727 -0.24074 -0.19701 -0.23843 -0.19662 -0.23634 C -0.1961 -0.23403 -0.19531 -0.23195 -0.19479 -0.22963 C -0.1944 -0.22801 -0.19414 -0.22639 -0.19375 -0.22477 C -0.1944 -0.20995 -0.19427 -0.19491 -0.1957 -0.18033 C -0.19583 -0.17801 -0.19792 -0.17755 -0.19844 -0.17546 C -0.19909 -0.17292 -0.19883 -0.16968 -0.19935 -0.16713 C -0.19974 -0.16528 -0.20052 -0.16366 -0.20117 -0.16227 C -0.20456 -0.15486 -0.20768 -0.14745 -0.21146 -0.14074 C -0.21641 -0.13195 -0.21589 -0.13195 -0.2207 -0.12593 C -0.22253 -0.12384 -0.22409 -0.1206 -0.22617 -0.11945 L -0.23451 -0.11458 C -0.23542 -0.11273 -0.2362 -0.11042 -0.23737 -0.10949 C -0.24024 -0.10718 -0.24349 -0.10625 -0.24662 -0.10463 C -0.24935 -0.10324 -0.25313 -0.10185 -0.25586 -0.10139 C -0.26081 -0.10046 -0.26576 -0.10023 -0.2707 -0.09977 L -0.30026 -0.10301 C -0.30807 -0.1037 -0.31576 -0.10394 -0.32344 -0.10463 C -0.32656 -0.10486 -0.32956 -0.10579 -0.33268 -0.10625 C -0.33828 -0.10695 -0.34388 -0.10718 -0.34935 -0.10787 L -0.38555 -0.11273 C -0.39779 -0.11829 -0.41029 -0.12338 -0.42253 -0.1294 C -0.42852 -0.13218 -0.43412 -0.13704 -0.44011 -0.13912 C -0.44284 -0.14005 -0.44505 -0.14051 -0.44753 -0.14236 C -0.4582 -0.1507 -0.44479 -0.14051 -0.45404 -0.1507 C -0.45547 -0.15232 -0.45716 -0.15255 -0.4586 -0.15394 C -0.46055 -0.15579 -0.46224 -0.15857 -0.46419 -0.16065 C -0.46602 -0.1625 -0.46797 -0.16366 -0.46979 -0.16551 C -0.47513 -0.1713 -0.48008 -0.17801 -0.48555 -0.18357 C -0.48789 -0.18611 -0.4905 -0.18773 -0.49284 -0.19028 C -0.49479 -0.19213 -0.49649 -0.19491 -0.49844 -0.19676 C -0.49987 -0.19815 -0.50169 -0.19861 -0.50313 -0.2 C -0.50729 -0.20463 -0.51107 -0.20995 -0.51511 -0.21482 C -0.51693 -0.21713 -0.51888 -0.21921 -0.5207 -0.22153 C -0.52279 -0.22384 -0.52539 -0.22685 -0.52721 -0.22963 C -0.53867 -0.24769 -0.52383 -0.22546 -0.5336 -0.24283 C -0.53867 -0.25185 -0.53776 -0.24653 -0.54193 -0.25602 C -0.54466 -0.26181 -0.54701 -0.26783 -0.54935 -0.27408 C -0.55013 -0.27616 -0.55039 -0.2787 -0.5513 -0.28079 C -0.55326 -0.28588 -0.55573 -0.29028 -0.55768 -0.2956 C -0.55899 -0.29884 -0.56029 -0.30208 -0.56146 -0.30533 C -0.56237 -0.3081 -0.56315 -0.31111 -0.56419 -0.31366 C -0.56537 -0.31644 -0.5668 -0.31898 -0.56797 -0.32176 C -0.56862 -0.32384 -0.56914 -0.32639 -0.56979 -0.32847 C -0.57057 -0.33125 -0.57162 -0.33403 -0.57253 -0.33658 C -0.57435 -0.34167 -0.57682 -0.34607 -0.57813 -0.35139 C -0.58229 -0.37014 -0.58034 -0.36273 -0.5836 -0.37454 C -0.58425 -0.38218 -0.58594 -0.38982 -0.58555 -0.39769 C -0.58477 -0.40949 -0.58477 -0.41435 -0.58268 -0.42546 C -0.57865 -0.44722 -0.58086 -0.44213 -0.57526 -0.45185 C -0.575 -0.45347 -0.575 -0.45556 -0.57435 -0.45695 C -0.57305 -0.45972 -0.56758 -0.46505 -0.56602 -0.46667 C -0.56419 -0.46875 -0.56055 -0.47338 -0.56055 -0.47338 C -0.55899 -0.47269 -0.55716 -0.47338 -0.55586 -0.47176 C -0.55391 -0.46898 -0.553 -0.4625 -0.55221 -0.45857 C -0.55182 -0.45417 -0.5513 -0.44977 -0.5513 -0.44537 C -0.5513 -0.43333 -0.55143 -0.42107 -0.55221 -0.40903 C -0.55235 -0.40509 -0.55339 -0.40139 -0.55404 -0.39769 C -0.55456 -0.39421 -0.55547 -0.3912 -0.55586 -0.38773 C -0.55703 -0.37708 -0.55703 -0.37384 -0.56146 -0.36296 C -0.56198 -0.36158 -0.56328 -0.36204 -0.56419 -0.36134 C -0.56602 -0.35648 -0.5668 -0.35394 -0.56979 -0.34977 C -0.57083 -0.34838 -0.57214 -0.34745 -0.57344 -0.34653 C -0.57461 -0.34583 -0.57591 -0.3456 -0.57721 -0.34491 C -0.5987 -0.33218 -0.58294 -0.33727 -0.61237 -0.33495 L -0.65677 -0.33658 C -0.66758 -0.33889 -0.67774 -0.3456 -0.68828 -0.34977 C -0.69271 -0.35162 -0.70287 -0.35533 -0.70677 -0.3581 C -0.71498 -0.36389 -0.72292 -0.37107 -0.73086 -0.37778 C -0.73307 -0.37986 -0.73516 -0.38241 -0.73737 -0.38449 C -0.73919 -0.38611 -0.74128 -0.38727 -0.74297 -0.38935 C -0.75156 -0.4 -0.75052 -0.39861 -0.75495 -0.40903 C -0.75534 -0.41366 -0.75664 -0.42986 -0.75677 -0.4338 C -0.75729 -0.44583 -0.75742 -0.45787 -0.75768 -0.46991 C -0.75794 -0.4787 -0.75833 -0.4875 -0.7586 -0.4963 C -0.75833 -0.50602 -0.75833 -0.53056 -0.75404 -0.53912 C -0.73919 -0.56875 -0.75221 -0.54468 -0.74297 -0.5588 C -0.7388 -0.56505 -0.74141 -0.5632 -0.73646 -0.56875 C -0.73529 -0.57014 -0.73386 -0.57083 -0.73268 -0.57199 C -0.73138 -0.57361 -0.73034 -0.57546 -0.72904 -0.57708 C -0.72787 -0.57824 -0.72643 -0.57894 -0.72526 -0.58033 C -0.72396 -0.58171 -0.72305 -0.58403 -0.72162 -0.58519 C -0.71836 -0.58796 -0.71485 -0.58958 -0.71146 -0.5919 C -0.70716 -0.59468 -0.70391 -0.59815 -0.69935 -0.6 C -0.69557 -0.60162 -0.68425 -0.60301 -0.68177 -0.60324 C -0.67318 -0.60417 -0.66445 -0.6044 -0.65586 -0.60486 C -0.60846 -0.60162 -0.64961 -0.60764 -0.62253 -0.59838 C -0.61146 -0.59468 -0.58919 -0.58843 -0.58919 -0.58843 C -0.58581 -0.58634 -0.58242 -0.5838 -0.57904 -0.58195 C -0.5763 -0.58056 -0.57344 -0.57986 -0.5707 -0.5787 C -0.56875 -0.57778 -0.56706 -0.57639 -0.56511 -0.57546 C -0.56146 -0.57361 -0.55404 -0.57037 -0.55404 -0.57037 C -0.54753 -0.56273 -0.5556 -0.57245 -0.54753 -0.56227 C -0.54453 -0.55833 -0.5431 -0.55764 -0.54011 -0.55232 C -0.53906 -0.55046 -0.53841 -0.54769 -0.53737 -0.54583 C -0.53255 -0.53681 -0.52813 -0.52685 -0.52253 -0.51945 C -0.51042 -0.50324 -0.52513 -0.52384 -0.51693 -0.50949 C -0.51589 -0.50764 -0.51432 -0.50648 -0.51328 -0.50463 C -0.5112 -0.50093 -0.50964 -0.49676 -0.50768 -0.49306 C -0.5069 -0.49144 -0.50573 -0.49005 -0.50495 -0.4882 C -0.50326 -0.4838 -0.50208 -0.47616 -0.50117 -0.47176 C -0.49909 -0.46042 -0.50169 -0.47408 -0.49844 -0.45509 C -0.49818 -0.45347 -0.49779 -0.45185 -0.49753 -0.45023 C -0.49688 -0.44583 -0.49636 -0.44144 -0.4957 -0.43704 C -0.49544 -0.43542 -0.49505 -0.4338 -0.49479 -0.43218 C -0.4944 -0.43009 -0.49414 -0.42778 -0.49388 -0.42546 C -0.49362 -0.42384 -0.49323 -0.42222 -0.49284 -0.4206 C -0.49258 -0.41852 -0.49245 -0.4162 -0.49193 -0.41412 C -0.48789 -0.39722 -0.49245 -0.425 -0.48828 -0.40093 C -0.4875 -0.39653 -0.48724 -0.3919 -0.48646 -0.38773 C -0.48607 -0.38588 -0.48529 -0.38426 -0.48451 -0.38287 C -0.48281 -0.37824 -0.48125 -0.37338 -0.47904 -0.36968 C -0.47813 -0.36806 -0.47708 -0.36644 -0.47617 -0.36458 C -0.47552 -0.3632 -0.47526 -0.36111 -0.47435 -0.35972 C -0.47266 -0.35718 -0.46354 -0.35185 -0.46328 -0.35139 C -0.46224 -0.3507 -0.46146 -0.34908 -0.46055 -0.34815 C -0.45833 -0.3463 -0.45612 -0.34514 -0.45404 -0.34329 C -0.45235 -0.3419 -0.45104 -0.33958 -0.44935 -0.33843 C -0.4457 -0.33519 -0.44193 -0.33287 -0.43828 -0.33009 C -0.43672 -0.32894 -0.43529 -0.32732 -0.4336 -0.32685 C -0.43203 -0.32616 -0.43047 -0.32593 -0.42904 -0.32523 C -0.41784 -0.31968 -0.42943 -0.32338 -0.41693 -0.32014 C -0.41393 -0.32083 -0.41081 -0.32107 -0.40768 -0.32176 C -0.4056 -0.32245 -0.40365 -0.32454 -0.40221 -0.32685 C -0.40117 -0.32824 -0.40039 -0.33033 -0.39935 -0.33171 C -0.39831 -0.3331 -0.39688 -0.33403 -0.3957 -0.33495 C -0.39531 -0.33658 -0.39544 -0.33866 -0.39479 -0.34005 C -0.39401 -0.3412 -0.39284 -0.34074 -0.39193 -0.34167 C -0.39102 -0.34259 -0.39011 -0.34398 -0.38919 -0.34491 C -0.38854 -0.3456 -0.38802 -0.34607 -0.38737 -0.34653 L -0.38737 -0.34653 " pathEditMode="relative" ptsTypes="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81 -0.00973 L 0.01381 -0.00973 C 0.02058 -0.01922 0.02578 -0.02686 0.03334 -0.03449 C 0.03542 -0.03681 0.03763 -0.03866 0.03972 -0.04121 C 0.04206 -0.04375 0.04401 -0.04676 0.04623 -0.04931 C 0.05052 -0.05394 0.05521 -0.05741 0.05925 -0.0625 C 0.06133 -0.06528 0.06341 -0.06829 0.06576 -0.07084 C 0.07331 -0.07917 0.07448 -0.07732 0.08047 -0.08889 C 0.08269 -0.09283 0.08399 -0.09792 0.08607 -0.10209 C 0.08711 -0.10394 0.08867 -0.10486 0.08972 -0.10695 C 0.0905 -0.10834 0.10052 -0.13033 0.10183 -0.13496 C 0.10586 -0.14954 0.10925 -0.16459 0.11289 -0.1794 C 0.11485 -0.18727 0.11641 -0.19561 0.11758 -0.20417 C 0.11836 -0.20996 0.11888 -0.21621 0.1194 -0.22223 C 0.12071 -0.23866 0.12318 -0.27153 0.12318 -0.27153 C 0.12279 -0.28797 0.12279 -0.30463 0.12214 -0.32084 C 0.12188 -0.32755 0.12175 -0.33449 0.12032 -0.34074 C 0.11875 -0.34723 0.11745 -0.35417 0.11576 -0.36042 C 0.11511 -0.36273 0.11433 -0.36482 0.11381 -0.36713 C 0.11341 -0.36922 0.11354 -0.37176 0.11289 -0.37361 C 0.11224 -0.3757 0.11094 -0.37662 0.11016 -0.37848 C 0.10912 -0.38102 0.10534 -0.39213 0.10365 -0.39491 C 0.09922 -0.40278 0.08386 -0.4213 0.08242 -0.42292 C 0.08099 -0.42454 0.0793 -0.425 0.07774 -0.42639 C 0.07526 -0.42824 0.07279 -0.43079 0.07032 -0.43287 C 0.0655 -0.43681 0.06185 -0.43982 0.05638 -0.44121 C 0.05248 -0.44213 0.04844 -0.44213 0.0444 -0.44283 C 0.02591 -0.44815 0.03503 -0.4463 -0.00286 -0.43936 C -0.00416 -0.43912 -0.00534 -0.4375 -0.00651 -0.43611 C -0.00911 -0.43311 -0.01119 -0.42871 -0.01393 -0.42639 C -0.01744 -0.42315 -0.0194 -0.42199 -0.02226 -0.41644 C -0.02435 -0.41227 -0.02565 -0.40718 -0.02786 -0.40324 C -0.02903 -0.40116 -0.03047 -0.39908 -0.03151 -0.39676 C -0.03385 -0.39144 -0.0358 -0.38565 -0.03802 -0.3801 C -0.03919 -0.37732 -0.04049 -0.37477 -0.04166 -0.37199 C -0.04231 -0.36875 -0.04271 -0.36528 -0.04362 -0.36204 C -0.04544 -0.35579 -0.05 -0.34398 -0.05 -0.34398 C -0.05039 -0.34074 -0.05065 -0.3375 -0.05091 -0.33403 C -0.0513 -0.33033 -0.0513 -0.32639 -0.05195 -0.32269 C -0.05312 -0.31412 -0.05573 -0.30648 -0.05651 -0.29792 C -0.05742 -0.28866 -0.05846 -0.27917 -0.05924 -0.26991 C -0.05976 -0.26505 -0.05963 -0.25996 -0.06028 -0.2551 C -0.06862 -0.19329 -0.06302 -0.24074 -0.06758 -0.21227 C -0.06992 -0.19769 -0.06966 -0.19699 -0.075 -0.18102 C -0.07682 -0.17547 -0.07968 -0.16436 -0.08333 -0.15973 C -0.0845 -0.15811 -0.08593 -0.15764 -0.08711 -0.15625 C -0.08867 -0.15486 -0.0901 -0.15278 -0.09166 -0.15139 C -0.09258 -0.1507 -0.09362 -0.15047 -0.09453 -0.14977 C -0.09804 -0.14746 -0.10429 -0.14236 -0.10742 -0.14144 L -0.11393 -0.13982 C -0.11549 -0.13889 -0.11692 -0.13704 -0.11862 -0.13658 C -0.125 -0.13519 -0.13151 -0.13565 -0.13802 -0.13496 C -0.14023 -0.13473 -0.14231 -0.1338 -0.14453 -0.13334 C -0.15312 -0.1338 -0.16185 -0.1338 -0.17044 -0.13496 C -0.17422 -0.13542 -0.17786 -0.13704 -0.18151 -0.1382 C -0.1875 -0.14028 -0.20208 -0.14676 -0.20742 -0.14977 C -0.24362 -0.16968 -0.28086 -0.18473 -0.31575 -0.21065 C -0.33086 -0.22176 -0.34323 -0.2301 -0.35742 -0.24352 C -0.36224 -0.24815 -0.36718 -0.25232 -0.37135 -0.25834 C -0.38216 -0.27361 -0.38372 -0.275 -0.39453 -0.2963 C -0.39726 -0.30186 -0.40026 -0.30695 -0.40286 -0.31273 C -0.41797 -0.34769 -0.41914 -0.36551 -0.43893 -0.40648 C -0.44713 -0.42338 -0.44622 -0.42061 -0.45468 -0.44607 C -0.4556 -0.44861 -0.45573 -0.45186 -0.45651 -0.45417 C -0.45846 -0.45996 -0.46106 -0.46505 -0.46302 -0.47084 C -0.46445 -0.475 -0.46536 -0.47963 -0.46666 -0.4838 C -0.47005 -0.49445 -0.47422 -0.50417 -0.47695 -0.51528 C -0.47812 -0.52014 -0.47929 -0.52523 -0.4806 -0.5301 C -0.48633 -0.55047 -0.49297 -0.57014 -0.49817 -0.59098 C -0.49948 -0.59584 -0.50091 -0.6007 -0.50195 -0.60579 C -0.50468 -0.62037 -0.50768 -0.63496 -0.50937 -0.65023 C -0.5095 -0.65209 -0.5125 -0.67894 -0.51302 -0.68148 C -0.51627 -0.69676 -0.5151 -0.69005 -0.51666 -0.70116 C -0.5164 -0.71158 -0.51692 -0.72223 -0.51575 -0.73241 C -0.51562 -0.73426 -0.51406 -0.73426 -0.51302 -0.73403 C -0.50898 -0.73357 -0.50494 -0.73195 -0.50104 -0.73079 C -0.49817 -0.72755 -0.4957 -0.72315 -0.49271 -0.72084 C -0.49114 -0.71991 -0.48945 -0.71922 -0.48802 -0.7176 C -0.48125 -0.71065 -0.47656 -0.70324 -0.47044 -0.69468 C -0.46888 -0.69236 -0.46692 -0.69098 -0.46575 -0.68797 C -0.46523 -0.68635 -0.46471 -0.68449 -0.46393 -0.68311 C -0.46159 -0.67848 -0.45859 -0.67477 -0.45651 -0.66991 C -0.45586 -0.66852 -0.4526 -0.66088 -0.45195 -0.65834 C -0.44843 -0.64584 -0.45221 -0.65394 -0.44726 -0.64514 C -0.44531 -0.62709 -0.4483 -0.64723 -0.44271 -0.62871 C -0.4414 -0.62454 -0.44062 -0.62014 -0.43984 -0.61551 C -0.43945 -0.61297 -0.43932 -0.61019 -0.43893 -0.60741 C -0.43841 -0.60348 -0.43763 -0.59977 -0.43711 -0.59584 C -0.43633 -0.59051 -0.43619 -0.58611 -0.43528 -0.58102 C -0.43476 -0.57824 -0.43398 -0.57547 -0.43333 -0.57269 C -0.43372 -0.55533 -0.43333 -0.5375 -0.43437 -0.52014 C -0.43463 -0.51505 -0.43633 -0.51042 -0.43711 -0.50533 C -0.43776 -0.5007 -0.43919 -0.49051 -0.43984 -0.48727 C -0.44023 -0.48542 -0.44127 -0.48403 -0.44166 -0.48218 C -0.44544 -0.46783 -0.44362 -0.46852 -0.44817 -0.45926 C -0.44935 -0.45695 -0.45078 -0.4551 -0.45195 -0.45255 C -0.4526 -0.45116 -0.45273 -0.44861 -0.45377 -0.44769 C -0.45573 -0.44607 -0.45807 -0.44653 -0.46028 -0.44607 C -0.46119 -0.44491 -0.46198 -0.44375 -0.46302 -0.44283 C -0.46393 -0.4419 -0.46484 -0.44167 -0.46575 -0.44121 C -0.46888 -0.43889 -0.472 -0.43681 -0.475 -0.43449 L -0.49075 -0.43773 C -0.49231 -0.4382 -0.49401 -0.43797 -0.49544 -0.43936 C -0.49635 -0.44051 -0.49661 -0.44283 -0.49726 -0.44445 C -0.4983 -0.45209 -0.49804 -0.45116 -0.5 -0.45926 C -0.50065 -0.46135 -0.50143 -0.46343 -0.50195 -0.46574 C -0.50273 -0.46945 -0.50299 -0.47361 -0.50377 -0.47732 C -0.50429 -0.47963 -0.50508 -0.48172 -0.5056 -0.4838 C -0.50599 -0.48542 -0.50625 -0.48727 -0.50651 -0.48889 C -0.50755 -0.50301 -0.50885 -0.51505 -0.50651 -0.5301 C -0.50599 -0.5338 -0.50351 -0.53565 -0.50195 -0.5382 C -0.49896 -0.54283 -0.49531 -0.54398 -0.49166 -0.54653 C -0.49075 -0.54815 -0.4901 -0.55047 -0.48893 -0.55139 C -0.4875 -0.55255 -0.4858 -0.55255 -0.48437 -0.55301 C -0.48307 -0.55348 -0.4819 -0.55417 -0.4806 -0.55463 C -0.47474 -0.55417 -0.46718 -0.55602 -0.46119 -0.55139 C -0.45989 -0.55047 -0.45872 -0.54908 -0.45742 -0.54815 C -0.45156 -0.54422 -0.45468 -0.54977 -0.44726 -0.54144 C -0.43359 -0.52639 -0.44869 -0.5382 -0.43711 -0.5301 C -0.43528 -0.52662 -0.43359 -0.52292 -0.43151 -0.52014 C -0.42526 -0.51158 -0.42903 -0.5169 -0.42044 -0.50371 C -0.4151 -0.48473 -0.42383 -0.51366 -0.41302 -0.48889 C -0.41224 -0.48704 -0.41263 -0.48426 -0.41211 -0.48218 C -0.41172 -0.48056 -0.4108 -0.47917 -0.41028 -0.47732 C -0.40599 -0.46227 -0.41106 -0.47547 -0.4056 -0.4625 C -0.40534 -0.46088 -0.40508 -0.45926 -0.40468 -0.45764 C -0.40416 -0.45486 -0.40338 -0.45209 -0.40286 -0.44931 C -0.40156 -0.44236 -0.40039 -0.43519 -0.39909 -0.42801 C -0.39883 -0.41644 -0.39856 -0.40486 -0.39817 -0.39329 C -0.39739 -0.36852 -0.39752 -0.38056 -0.39635 -0.36042 C -0.39505 -0.33912 -0.39752 -0.34746 -0.39271 -0.33565 C -0.39231 -0.33079 -0.39244 -0.3257 -0.39166 -0.32084 C -0.3914 -0.31898 -0.39023 -0.31783 -0.38984 -0.31598 C -0.38932 -0.31273 -0.38958 -0.30926 -0.38893 -0.30602 C -0.38841 -0.30324 -0.3832 -0.28635 -0.38242 -0.28473 C -0.37877 -0.27616 -0.37474 -0.26783 -0.37044 -0.25996 C -0.36953 -0.25834 -0.36862 -0.25672 -0.36771 -0.2551 C -0.36341 -0.24838 -0.35937 -0.24121 -0.35468 -0.23542 C -0.34635 -0.225 -0.33815 -0.21412 -0.32968 -0.20417 C -0.32851 -0.20278 -0.32708 -0.20232 -0.32604 -0.2007 C -0.32487 -0.19954 -0.32435 -0.19699 -0.32317 -0.19584 C -0.32174 -0.19468 -0.32005 -0.19491 -0.31862 -0.19422 C -0.30937 -0.19005 -0.32773 -0.19445 -0.3056 -0.19098 C -0.2914 -0.18449 -0.30078 -0.1882 -0.26862 -0.19098 C -0.26705 -0.19098 -0.26549 -0.1919 -0.26393 -0.1926 C -0.25104 -0.19885 -0.26497 -0.19352 -0.25377 -0.19746 C -0.24674 -0.20579 -0.25638 -0.19514 -0.24075 -0.20579 C -0.23763 -0.20787 -0.23476 -0.21204 -0.23151 -0.21389 L -0.22877 -0.21551 C -0.22695 -0.21945 -0.22526 -0.22361 -0.22317 -0.22709 C -0.22187 -0.22917 -0.22005 -0.23033 -0.21862 -0.23195 C -0.21731 -0.23357 -0.21601 -0.23519 -0.21484 -0.23704 C -0.21263 -0.24074 -0.21054 -0.24468 -0.20833 -0.24861 L -0.20468 -0.2551 L -0.20104 -0.26158 C -0.19974 -0.26389 -0.1983 -0.26574 -0.19726 -0.26829 C -0.19635 -0.27037 -0.19557 -0.27292 -0.19453 -0.27477 C -0.1931 -0.27732 -0.19127 -0.27917 -0.18984 -0.28148 C -0.18763 -0.28519 -0.18554 -0.28912 -0.18333 -0.29306 C -0.18307 -0.29514 -0.18307 -0.29769 -0.18242 -0.29954 C -0.18177 -0.30162 -0.18047 -0.30278 -0.17968 -0.3044 C -0.1789 -0.30602 -0.17851 -0.30787 -0.17786 -0.30949 C -0.17643 -0.31227 -0.17474 -0.31482 -0.17317 -0.3176 C -0.16979 -0.32986 -0.1733 -0.31922 -0.16862 -0.32917 C -0.16784 -0.33079 -0.16744 -0.33264 -0.16666 -0.33403 C -0.16588 -0.33588 -0.16471 -0.33727 -0.16393 -0.33912 C -0.16328 -0.34051 -0.16289 -0.3426 -0.16211 -0.34398 C -0.15989 -0.34792 -0.15911 -0.34699 -0.15651 -0.34885 C -0.15065 -0.35348 -0.15521 -0.35232 -0.14817 -0.35232 L -0.14817 -0.35232 " pathEditMode="relative" ptsTypes="AAAAAAAAAAAAAAAAAAAAAAAAAAAAAAAAAAAAAAAAAAAAAAAAAAAAAAAAAAAAAAAAAAAAAAAAAAAAAAAAAAAAAAAAAAAAAAAAAAAAAAAAAAAAAAAAAAAAAAAAAAAAAAAAAAAAAAAAAAAAAAAAAAAAAAAAAAAAAAAAAAAAAAAAAA">
                                      <p:cBhvr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F9E1BF7-4291-40F6-B7A8-C42242E980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616E426-8E5A-4296-9890-835C26A8EB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3391" y="5593297"/>
            <a:ext cx="766343" cy="10170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1279429-3684-4A45-B67F-D57BF8065E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2777" y="5597788"/>
            <a:ext cx="782984" cy="10080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E75EB50-71C5-487D-A8D7-F8953329D3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1475" y="5593584"/>
            <a:ext cx="766343" cy="100809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319D8338-3096-42E2-80AF-399739C861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2671" y="5593296"/>
            <a:ext cx="833329" cy="101707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191ED4BC-3BD7-47A3-B2DA-B4A466F513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9535" y="5560994"/>
            <a:ext cx="833330" cy="104937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9ED781CB-AFE9-4C68-A1E6-BFF812A9419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25874" y="5569690"/>
            <a:ext cx="833329" cy="10319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9F69B43-E8D3-4817-ACB2-BE1479C66E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5963" y="587788"/>
            <a:ext cx="5091414" cy="2324746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04876F2-1840-4A2B-9D33-302BEF22A011}"/>
              </a:ext>
            </a:extLst>
          </p:cNvPr>
          <p:cNvSpPr txBox="1"/>
          <p:nvPr/>
        </p:nvSpPr>
        <p:spPr>
          <a:xfrm>
            <a:off x="6359957" y="2239170"/>
            <a:ext cx="2135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</a:rPr>
              <a:t>Τι καιρό έχει σήμερα;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293243E-D31C-44F5-88E1-1DB8731E689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92033" y="542147"/>
            <a:ext cx="785311" cy="7953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9E983D3-7D7C-482A-B96A-A6065A6927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92033" y="1443822"/>
            <a:ext cx="795348" cy="7953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41DEA1E-C94B-43DC-ADBF-D81D87BE23C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02070" y="2345498"/>
            <a:ext cx="785311" cy="6923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1CD2977E-74A4-4C88-B8E3-E5F11C4995A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02070" y="3122050"/>
            <a:ext cx="775274" cy="74662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9B71A999-C558-4789-8582-B35E4213F1A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92033" y="3952907"/>
            <a:ext cx="785311" cy="69231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1CB78458-0A86-4BB7-9E7B-3F763DDEFE7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02070" y="4821435"/>
            <a:ext cx="785311" cy="73955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F2542B95-6E89-418E-9952-715D16B39232}"/>
              </a:ext>
            </a:extLst>
          </p:cNvPr>
          <p:cNvSpPr txBox="1"/>
          <p:nvPr/>
        </p:nvSpPr>
        <p:spPr>
          <a:xfrm>
            <a:off x="184517" y="102114"/>
            <a:ext cx="124433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rgbClr val="FF0000"/>
                </a:solidFill>
              </a:rPr>
              <a:t>βροχή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FF6031A5-1602-482F-9870-8741F1B13343}"/>
              </a:ext>
            </a:extLst>
          </p:cNvPr>
          <p:cNvSpPr txBox="1"/>
          <p:nvPr/>
        </p:nvSpPr>
        <p:spPr>
          <a:xfrm>
            <a:off x="1836499" y="112733"/>
            <a:ext cx="124433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rgbClr val="FF0000"/>
                </a:solidFill>
              </a:rPr>
              <a:t>ήλιος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2E69F87C-5687-4630-90AF-9FAC10F088BD}"/>
              </a:ext>
            </a:extLst>
          </p:cNvPr>
          <p:cNvSpPr txBox="1"/>
          <p:nvPr/>
        </p:nvSpPr>
        <p:spPr>
          <a:xfrm>
            <a:off x="3504290" y="112733"/>
            <a:ext cx="191389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rgbClr val="FF0000"/>
                </a:solidFill>
              </a:rPr>
              <a:t>ήλιος με σύννεφα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B7E96AC-5412-4780-8267-57E1F585B42B}"/>
              </a:ext>
            </a:extLst>
          </p:cNvPr>
          <p:cNvSpPr txBox="1"/>
          <p:nvPr/>
        </p:nvSpPr>
        <p:spPr>
          <a:xfrm>
            <a:off x="5844602" y="112733"/>
            <a:ext cx="124433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rgbClr val="FF0000"/>
                </a:solidFill>
              </a:rPr>
              <a:t>καταιγίδα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CB147A57-1EE8-4C77-8442-F7FB5ACA6D0E}"/>
              </a:ext>
            </a:extLst>
          </p:cNvPr>
          <p:cNvSpPr txBox="1"/>
          <p:nvPr/>
        </p:nvSpPr>
        <p:spPr>
          <a:xfrm>
            <a:off x="7524786" y="117901"/>
            <a:ext cx="124433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rgbClr val="FF0000"/>
                </a:solidFill>
              </a:rPr>
              <a:t>χιόνι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34498AA2-E752-4CA0-97A5-0B0EA264ABDA}"/>
              </a:ext>
            </a:extLst>
          </p:cNvPr>
          <p:cNvSpPr txBox="1"/>
          <p:nvPr/>
        </p:nvSpPr>
        <p:spPr>
          <a:xfrm>
            <a:off x="9195546" y="102114"/>
            <a:ext cx="124433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rgbClr val="FF0000"/>
                </a:solidFill>
              </a:rPr>
              <a:t>συννεφιά</a:t>
            </a:r>
          </a:p>
        </p:txBody>
      </p:sp>
    </p:spTree>
    <p:extLst>
      <p:ext uri="{BB962C8B-B14F-4D97-AF65-F5344CB8AC3E}">
        <p14:creationId xmlns:p14="http://schemas.microsoft.com/office/powerpoint/2010/main" xmlns="" val="299975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84 -0.01366 L -0.01484 -0.01366 L -0.02422 -0.01528 C -0.02669 -0.01574 -0.02903 -0.0169 -0.03151 -0.0169 C -0.03645 -0.0169 -0.0414 -0.01598 -0.04635 -0.01528 C -0.04817 -0.01482 -0.05013 -0.01482 -0.05195 -0.01366 C -0.05833 -0.00996 -0.05625 -0.00996 -0.06028 -0.00394 C -0.06145 -0.00209 -0.06276 -0.0007 -0.06393 0.00115 C -0.06679 0.00532 -0.06953 0.00995 -0.07226 0.01435 C -0.07265 0.01597 -0.07265 0.01782 -0.07317 0.01921 C -0.07487 0.02384 -0.07695 0.02801 -0.07877 0.0324 C -0.07942 0.03402 -0.0802 0.03541 -0.0806 0.03727 C -0.08203 0.04259 -0.08437 0.0537 -0.08437 0.0537 C -0.08463 0.05717 -0.08489 0.06041 -0.08528 0.06365 C -0.08554 0.06643 -0.08593 0.06921 -0.08619 0.07199 C -0.08659 0.07685 -0.08685 0.08171 -0.08711 0.0868 C -0.08841 0.11481 -0.08593 0.1037 -0.08984 0.11805 C -0.09023 0.13495 -0.0901 0.15208 -0.09088 0.16898 C -0.09101 0.17245 -0.09205 0.17569 -0.0927 0.17893 L -0.09362 0.18379 C -0.09375 0.18588 -0.09466 0.21041 -0.09635 0.21342 C -0.09843 0.21713 -0.10195 0.21666 -0.10468 0.21828 C -0.10859 0.22777 -0.10664 0.22152 -0.10846 0.22986 C -0.10898 0.23264 -0.10885 0.2368 -0.11028 0.23819 C -0.11302 0.24051 -0.1164 0.23935 -0.11953 0.23981 C -0.12044 0.24259 -0.12135 0.24537 -0.12226 0.24791 C -0.12291 0.24977 -0.12369 0.25115 -0.12422 0.25301 C -0.12864 0.26898 -0.12356 0.25463 -0.12786 0.2662 C -0.12877 0.2706 -0.12981 0.27847 -0.13151 0.28264 C -0.13229 0.28449 -0.13346 0.28588 -0.13437 0.2875 C -0.13593 0.29583 -0.13424 0.28958 -0.13802 0.29745 C -0.13971 0.30092 -0.14127 0.30625 -0.14362 0.30902 C -0.1444 0.30995 -0.14544 0.30995 -0.14635 0.31065 C -0.14726 0.31227 -0.14791 0.31458 -0.14922 0.31551 C -0.15481 0.31967 -0.16002 0.3206 -0.16588 0.32222 C -0.16705 0.32315 -0.16823 0.32477 -0.16953 0.32546 C -0.17461 0.32824 -0.17916 0.32893 -0.18437 0.33032 C -0.19205 0.32916 -0.19987 0.3287 -0.20755 0.32708 C -0.20976 0.32662 -0.21185 0.32477 -0.21393 0.32384 C -0.21705 0.32245 -0.22031 0.32222 -0.22317 0.32037 C -0.22422 0.3199 -0.22513 0.31921 -0.22604 0.31875 C -0.22903 0.31759 -0.23216 0.3169 -0.23528 0.31551 C -0.23932 0.31389 -0.24843 0.30486 -0.24922 0.30393 C -0.25468 0.29745 -0.24974 0.30393 -0.25651 0.29074 C -0.25859 0.2868 -0.26093 0.2831 -0.26302 0.2794 C -0.26432 0.27708 -0.26575 0.27523 -0.26679 0.27268 C -0.27031 0.26435 -0.2681 0.2669 -0.27317 0.26458 C -0.27708 0.2544 -0.27435 0.26088 -0.28255 0.24629 C -0.28398 0.24375 -0.28541 0.24051 -0.28711 0.23819 C -0.28867 0.23588 -0.29036 0.23402 -0.29179 0.23148 C -0.29401 0.22801 -0.29596 0.22361 -0.29817 0.22014 C -0.29935 0.21828 -0.30091 0.21713 -0.30195 0.21504 C -0.31172 0.19629 -0.30429 0.20393 -0.31211 0.19699 C -0.32109 0.17777 -0.31263 0.19421 -0.32044 0.18217 C -0.32174 0.18009 -0.32278 0.17754 -0.32422 0.17569 C -0.32708 0.17152 -0.33073 0.16875 -0.33346 0.16412 C -0.33502 0.16134 -0.33632 0.15833 -0.33802 0.15578 C -0.34036 0.15231 -0.34297 0.14907 -0.34544 0.14606 C -0.34791 0.14282 -0.35286 0.13727 -0.3556 0.13449 C -0.35742 0.13264 -0.35937 0.13125 -0.36119 0.1294 C -0.37487 0.1162 -0.35547 0.13426 -0.37135 0.11805 C -0.37448 0.11481 -0.38398 0.10694 -0.38711 0.10486 C -0.38828 0.10393 -0.38958 0.10393 -0.39088 0.10324 C -0.397 0.09953 -0.40312 0.09514 -0.40937 0.09166 C -0.41289 0.08958 -0.4207 0.08889 -0.42317 0.08842 C -0.4306 0.08889 -0.43815 0.08865 -0.44544 0.09004 C -0.44687 0.09027 -0.44791 0.09236 -0.44922 0.09328 C -0.45039 0.09398 -0.45169 0.09444 -0.45286 0.0949 C -0.45403 0.09606 -0.45534 0.09699 -0.45651 0.09815 C -0.46302 0.10532 -0.45755 0.10162 -0.46302 0.10486 C -0.46588 0.10926 -0.46888 0.11319 -0.47135 0.11805 C -0.47291 0.12083 -0.47369 0.12477 -0.47513 0.12777 C -0.47617 0.13032 -0.4776 0.13217 -0.47877 0.13449 C -0.47903 0.13611 -0.47929 0.13773 -0.47968 0.13935 C -0.48112 0.14444 -0.4832 0.14977 -0.48528 0.15416 C -0.48828 0.16088 -0.49205 0.16666 -0.49453 0.17384 C -0.49882 0.18657 -0.49752 0.18148 -0.50104 0.20023 C -0.50143 0.20254 -0.5013 0.20486 -0.50195 0.20694 C -0.5026 0.20879 -0.50377 0.21018 -0.50468 0.2118 C -0.50664 0.21551 -0.50846 0.21944 -0.51028 0.22338 C -0.51198 0.23217 -0.51015 0.22523 -0.51484 0.23495 C -0.52343 0.25208 -0.52083 0.25092 -0.52786 0.25949 C -0.5306 0.26296 -0.53346 0.2662 -0.53619 0.26944 C -0.53645 0.27106 -0.53645 0.27315 -0.53711 0.2743 C -0.54036 0.28125 -0.54023 0.27801 -0.54362 0.28102 C -0.54518 0.2824 -0.54674 0.28426 -0.54817 0.28588 C -0.54922 0.28703 -0.55 0.28842 -0.55104 0.28912 C -0.55677 0.29398 -0.56028 0.29583 -0.56588 0.29907 C -0.56705 0.30069 -0.5681 0.30277 -0.56953 0.30393 C -0.5707 0.30509 -0.572 0.30509 -0.57317 0.30555 C -0.58268 0.31065 -0.575 0.30764 -0.58346 0.31065 C -0.58463 0.31157 -0.5858 0.31319 -0.58711 0.31389 C -0.59049 0.31551 -0.59388 0.31597 -0.59726 0.31713 C -0.5983 0.31759 -0.59922 0.31828 -0.60013 0.31875 C -0.6069 0.31828 -0.61367 0.31805 -0.62044 0.31713 C -0.62226 0.3169 -0.62565 0.31319 -0.62695 0.31227 C -0.63007 0.30972 -0.63007 0.31134 -0.63346 0.3074 C -0.63632 0.3037 -0.63867 0.29884 -0.64179 0.29583 C -0.64922 0.28819 -0.64622 0.29166 -0.65104 0.28588 C -0.65625 0.27199 -0.64765 0.29352 -0.65846 0.2743 C -0.66705 0.25902 -0.65273 0.28472 -0.66588 0.25949 C -0.66784 0.25555 -0.67018 0.25185 -0.67226 0.24791 C -0.67317 0.24629 -0.67435 0.24514 -0.67513 0.24305 C -0.67721 0.2375 -0.68151 0.22546 -0.68346 0.22338 L -0.68619 0.22014 C -0.68645 0.21828 -0.68659 0.21643 -0.68711 0.21504 C -0.69153 0.20324 -0.69323 0.20092 -0.69817 0.19213 C -0.70065 0.17893 -0.697 0.19421 -0.70195 0.18541 C -0.70351 0.18264 -0.70416 0.17847 -0.7056 0.17569 C -0.70664 0.17361 -0.7082 0.17245 -0.70937 0.1706 C -0.71992 0.1544 -0.70534 0.17592 -0.71393 0.16088 C -0.71536 0.15833 -0.71718 0.15671 -0.71862 0.15416 C -0.72005 0.15162 -0.72096 0.14861 -0.72226 0.14606 C -0.72617 0.13819 -0.725 0.14097 -0.72877 0.13611 C -0.73372 0.12986 -0.73073 0.13217 -0.73528 0.1294 C -0.73632 0.12801 -0.74648 0.11018 -0.75286 0.1081 C -0.75534 0.1074 -0.75781 0.10694 -0.76028 0.10648 C -0.76484 0.10578 -0.76953 0.10532 -0.77422 0.10486 C -0.78424 0.09884 -0.77187 0.10555 -0.79817 0.10162 C -0.80169 0.10092 -0.80494 0.09907 -0.80846 0.09815 C -0.81145 0.09745 -0.81458 0.09722 -0.8177 0.09652 L -0.85104 0.09815 C -0.85416 0.09838 -0.85716 0.09884 -0.86028 0.09977 C -0.8625 0.10046 -0.86458 0.10208 -0.86679 0.10324 C -0.8677 0.10416 -0.86849 0.10555 -0.86953 0.10648 C -0.87213 0.10879 -0.87708 0.11157 -0.87968 0.11296 C -0.88151 0.11412 -0.88359 0.11458 -0.88528 0.11643 C -0.88685 0.11805 -0.88841 0.11944 -0.88984 0.12129 C -0.89179 0.12338 -0.89544 0.12777 -0.89544 0.12777 C -0.89674 0.13125 -0.89778 0.13472 -0.89922 0.13773 C -0.90065 0.14097 -0.90247 0.14398 -0.90377 0.14768 C -0.90703 0.15671 -0.90859 0.16412 -0.91028 0.17384 C -0.91067 0.17615 -0.9108 0.17824 -0.91119 0.18055 C -0.91172 0.18449 -0.91237 0.18819 -0.91302 0.19213 C -0.91328 0.19375 -0.91367 0.19537 -0.91393 0.19699 C -0.91432 0.19977 -0.91458 0.20254 -0.91484 0.20532 C -0.91523 0.2118 -0.91575 0.21828 -0.91575 0.225 C -0.91575 0.2287 -0.91484 0.24282 -0.91393 0.24791 C -0.91315 0.25301 -0.91276 0.25856 -0.91119 0.26273 L -0.90377 0.28264 C -0.90312 0.28426 -0.90247 0.28588 -0.90195 0.2875 C -0.9013 0.28981 -0.90091 0.29213 -0.90013 0.29421 C -0.8957 0.3044 -0.89739 0.29722 -0.8927 0.30555 C -0.89127 0.3081 -0.89023 0.31134 -0.88893 0.31389 C -0.8819 0.32801 -0.88711 0.31713 -0.8806 0.32708 C -0.87929 0.32916 -0.87838 0.33194 -0.87695 0.33356 C -0.87461 0.33634 -0.87187 0.3375 -0.86953 0.34027 C -0.86523 0.34514 -0.86132 0.35162 -0.85651 0.35509 C -0.85507 0.35625 -0.85338 0.35694 -0.85195 0.35833 C -0.85026 0.35972 -0.84895 0.36203 -0.84726 0.36319 C -0.84583 0.36435 -0.84414 0.36412 -0.8427 0.36481 C -0.84166 0.36527 -0.84088 0.3662 -0.83984 0.36666 C -0.8375 0.36782 -0.83255 0.3699 -0.83255 0.3699 C -0.83125 0.37106 -0.83007 0.37268 -0.82877 0.37315 C -0.82604 0.37407 -0.80547 0.37639 -0.80468 0.37639 C -0.80013 0.37592 -0.79544 0.375 -0.79088 0.37477 C -0.74843 0.37222 -0.76367 0.38078 -0.74817 0.37152 C -0.74205 0.37199 -0.7358 0.37176 -0.72968 0.37315 C -0.72864 0.37338 -0.72799 0.37592 -0.72695 0.37639 C -0.72448 0.37754 -0.722 0.37754 -0.71953 0.37801 C -0.71705 0.38032 -0.71458 0.38264 -0.71211 0.38472 C -0.71119 0.38541 -0.71028 0.38565 -0.70937 0.38634 C -0.69791 0.3956 -0.7056 0.39074 -0.69922 0.39444 C -0.69661 0.40069 -0.69609 0.40254 -0.6927 0.40764 C -0.69179 0.40902 -0.69088 0.40995 -0.68984 0.41111 C -0.68893 0.41319 -0.68815 0.41551 -0.68711 0.41759 C -0.68632 0.41944 -0.68515 0.4206 -0.68437 0.42245 C -0.67994 0.43287 -0.68385 0.4294 -0.67877 0.4324 C -0.67278 0.4537 -0.67955 0.43449 -0.67226 0.4456 C -0.67109 0.44745 -0.6707 0.45023 -0.66953 0.45208 C -0.66718 0.45578 -0.66432 0.4581 -0.66211 0.46203 C -0.66119 0.46365 -0.66041 0.46574 -0.65937 0.4669 C -0.65794 0.46852 -0.65625 0.46921 -0.65468 0.47037 C -0.65065 0.48102 -0.65586 0.46944 -0.64726 0.47847 C -0.6457 0.48009 -0.64414 0.48171 -0.6427 0.48333 C -0.64179 0.48449 -0.64088 0.48588 -0.63984 0.4868 C -0.63841 0.48796 -0.63672 0.48889 -0.63528 0.49004 C -0.62617 0.49745 -0.63255 0.49398 -0.62044 0.50162 C -0.61836 0.50277 -0.61614 0.50347 -0.61393 0.50486 C -0.61015 0.5074 -0.60664 0.51065 -0.60286 0.51296 C -0.59948 0.51504 -0.59609 0.51643 -0.5927 0.51805 C -0.56797 0.52893 -0.57304 0.52685 -0.55651 0.53287 C -0.55377 0.53495 -0.55117 0.53773 -0.54817 0.53935 C -0.54609 0.54051 -0.54388 0.54051 -0.54179 0.54097 C -0.53984 0.54166 -0.53802 0.54213 -0.53619 0.54259 C -0.53007 0.54213 -0.52382 0.54259 -0.5177 0.54097 C -0.51653 0.54074 -0.51588 0.53865 -0.51484 0.53773 C -0.51367 0.53657 -0.51237 0.53565 -0.51119 0.53449 C -0.51028 0.53356 -0.50937 0.53217 -0.50846 0.53125 C -0.50716 0.52986 -0.50586 0.52916 -0.50468 0.52777 C -0.50247 0.52546 -0.50039 0.52222 -0.49817 0.51967 C -0.49674 0.51782 -0.49518 0.51643 -0.49362 0.51481 C -0.49192 0.49953 -0.49414 0.51296 -0.48984 0.5 C -0.48945 0.49838 -0.48945 0.49629 -0.48893 0.4949 C -0.48828 0.49305 -0.48698 0.4919 -0.48619 0.49004 C -0.48502 0.48703 -0.4845 0.48333 -0.48346 0.48009 C -0.48177 0.47546 -0.47955 0.47152 -0.47786 0.4669 C -0.47252 0.45185 -0.47526 0.4574 -0.47044 0.44884 C -0.47018 0.4456 -0.47057 0.44166 -0.46953 0.43889 C -0.46823 0.43565 -0.46575 0.43472 -0.46393 0.4324 C -0.46237 0.43032 -0.4608 0.42824 -0.45937 0.42592 C -0.45729 0.42222 -0.45586 0.41782 -0.45377 0.41435 C -0.44531 0.39907 -0.45442 0.41875 -0.44726 0.4044 C -0.44596 0.40185 -0.44505 0.39861 -0.44362 0.39629 C -0.43789 0.38588 -0.44205 0.39606 -0.43528 0.38796 C -0.43112 0.38287 -0.42747 0.37639 -0.42317 0.37152 C -0.42213 0.37037 -0.4207 0.3706 -0.41953 0.3699 C -0.41823 0.36898 -0.41705 0.36759 -0.41588 0.36666 C -0.41185 0.36828 -0.40768 0.36944 -0.40377 0.37152 C -0.40247 0.37222 -0.40143 0.37384 -0.40013 0.37477 C -0.39895 0.37569 -0.39765 0.37592 -0.39635 0.37639 C -0.39453 0.3787 -0.39297 0.38217 -0.39088 0.3831 C -0.38424 0.38588 -0.38828 0.38402 -0.37877 0.38958 C -0.37487 0.39421 -0.37356 0.39652 -0.36953 0.39953 C -0.36862 0.40023 -0.36757 0.40046 -0.36679 0.40115 C -0.36575 0.40208 -0.36497 0.40347 -0.36393 0.4044 C -0.36211 0.40625 -0.36028 0.40764 -0.35846 0.40926 C -0.35547 0.41713 -0.35768 0.41296 -0.35195 0.41921 C -0.34791 0.42361 -0.35 0.42176 -0.34544 0.42754 C -0.34362 0.42963 -0.34166 0.43148 -0.33984 0.43402 C -0.32317 0.45926 -0.34492 0.43264 -0.32422 0.4537 C -0.32278 0.45509 -0.32174 0.45717 -0.32044 0.45879 C -0.31862 0.46111 -0.31679 0.46342 -0.31484 0.46527 C -0.31406 0.4662 -0.31302 0.46643 -0.31211 0.4669 C -0.30481 0.47685 -0.31237 0.46805 -0.30377 0.47361 C -0.28476 0.48565 -0.30599 0.47523 -0.28711 0.48518 C -0.27565 0.49097 -0.28385 0.48634 -0.27317 0.49004 C -0.25781 0.4956 -0.27382 0.49074 -0.25846 0.49815 C -0.25208 0.50139 -0.24804 0.50162 -0.24179 0.50324 L -0.22877 0.50648 L -0.21588 0.50486 L -0.18151 0.50162 C -0.1806 0.50092 -0.17968 0.50023 -0.17877 0.5 C -0.17422 0.49815 -0.16927 0.49815 -0.16484 0.4949 C -0.16119 0.49236 -0.15989 0.49166 -0.15651 0.48842 C -0.15494 0.4868 -0.15351 0.48495 -0.15195 0.48333 C -0.15078 0.48217 -0.14948 0.48125 -0.14817 0.48009 C -0.14023 0.47361 -0.14244 0.475 -0.13711 0.47199 C -0.13593 0.47037 -0.13476 0.46828 -0.13346 0.4669 C -0.13255 0.4662 -0.13151 0.46597 -0.1306 0.46527 C -0.12942 0.46435 -0.12812 0.46319 -0.12695 0.46203 C -0.125 0.45995 -0.1233 0.4574 -0.12135 0.45555 C -0.12018 0.45416 -0.11875 0.4537 -0.1177 0.45208 C -0.11601 0.44977 -0.11471 0.44652 -0.11302 0.44398 C -0.11224 0.44259 -0.11119 0.44166 -0.11028 0.44074 C -0.10898 0.4368 -0.10664 0.42916 -0.10468 0.42592 C -0.10364 0.42384 -0.10221 0.42245 -0.10104 0.42083 C -0.09687 0.40602 -0.10195 0.42453 -0.09635 0.40277 C -0.09583 0.40046 -0.09505 0.39838 -0.09453 0.39629 C -0.09414 0.39467 -0.09401 0.39282 -0.09362 0.3912 C -0.09114 0.38125 -0.09205 0.38796 -0.08984 0.37639 C -0.08919 0.37268 -0.08867 0.36875 -0.08802 0.36481 C -0.08828 0.35764 -0.0901 0.30764 -0.09088 0.30555 C -0.09375 0.29791 -0.09284 0.30115 -0.09544 0.28912 C -0.09583 0.2875 -0.09596 0.28588 -0.09635 0.28426 C -0.09752 0.27986 -0.09909 0.27569 -0.10013 0.27106 C -0.10065 0.26828 -0.1013 0.26551 -0.10195 0.26273 C -0.10312 0.25833 -0.10442 0.25416 -0.1056 0.24977 C -0.10625 0.24745 -0.10677 0.24514 -0.10755 0.24305 C -0.10846 0.24027 -0.10937 0.23773 -0.11028 0.23495 C -0.11185 0.2294 -0.11406 0.2243 -0.11484 0.21828 C -0.11523 0.2162 -0.11536 0.21389 -0.11588 0.2118 C -0.1164 0.20972 -0.12005 0.20139 -0.12044 0.20023 C -0.12239 0.1949 -0.12435 0.18958 -0.12604 0.18379 C -0.1302 0.16898 -0.12825 0.17477 -0.13151 0.16574 C -0.13346 0.15208 -0.13112 0.16551 -0.13437 0.15416 C -0.13476 0.15254 -0.13489 0.15092 -0.13528 0.1493 C -0.1358 0.14699 -0.13659 0.1449 -0.13711 0.14259 C -0.1375 0.14097 -0.13737 0.13889 -0.13802 0.13773 C -0.1388 0.13657 -0.13984 0.13657 -0.14088 0.13611 C -0.14192 0.13032 -0.14101 0.1324 -0.1427 0.1294 L -0.1427 0.1294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7 0.0375 L -0.00507 0.0375 C -0.00729 0.03264 -0.00963 0.02801 -0.01158 0.02268 C -0.01211 0.02129 -0.01198 0.01921 -0.0125 0.01782 C -0.0151 0.0125 -0.01849 0.00856 -0.02083 0.00301 C -0.02708 -0.01158 -0.02356 -0.00857 -0.02916 -0.01181 C -0.03164 -0.01505 -0.03424 -0.01829 -0.03658 -0.02176 C -0.03854 -0.02431 -0.04023 -0.02732 -0.04218 -0.02986 C -0.04505 -0.03403 -0.04518 -0.0331 -0.04869 -0.03658 C -0.05026 -0.0382 -0.05156 -0.04028 -0.05325 -0.04144 C -0.05468 -0.04259 -0.05638 -0.04259 -0.05794 -0.04306 L -0.06627 -0.04977 C -0.0694 -0.05232 -0.06966 -0.05324 -0.07278 -0.05463 C -0.07552 -0.05579 -0.07838 -0.05648 -0.08112 -0.05787 C -0.08333 -0.05926 -0.08528 -0.06134 -0.0875 -0.06296 C -0.0875 -0.06296 -0.09882 -0.07014 -0.10234 -0.07107 C -0.12148 -0.07639 -0.10273 -0.06991 -0.11536 -0.07431 L -0.14961 -0.07107 C -0.15182 -0.07083 -0.1539 -0.07037 -0.15612 -0.06945 C -0.15742 -0.06875 -0.15846 -0.0669 -0.15976 -0.06621 C -0.16341 -0.06412 -0.16718 -0.06296 -0.17083 -0.06111 C -0.17213 -0.06019 -0.1733 -0.0588 -0.17461 -0.05787 C -0.17669 -0.05648 -0.17903 -0.05648 -0.18112 -0.05463 C -0.18255 -0.05324 -0.18346 -0.05 -0.18476 -0.04815 C -0.18684 -0.04514 -0.18893 -0.04213 -0.19127 -0.03982 C -0.19323 -0.03773 -0.19557 -0.03681 -0.19778 -0.03496 C -0.21393 -0.02037 -0.19205 -0.03889 -0.20612 -0.025 C -0.21028 -0.02083 -0.2151 -0.01875 -0.21901 -0.01343 C -0.22369 -0.00718 -0.22122 -0.00926 -0.22643 -0.00695 C -0.22734 -0.00533 -0.22812 -0.00324 -0.22916 -0.00185 C -0.23294 0.00208 -0.23606 0.00162 -0.24036 0.00301 C -0.24192 0.00347 -0.24336 0.00417 -0.24492 0.00463 C -0.25273 0.00417 -0.26041 0.00393 -0.26809 0.00301 C -0.26901 0.00278 -0.26992 0.00185 -0.27083 0.00139 C -0.27487 -0.00046 -0.2789 -0.00185 -0.28294 -0.00371 C -0.28385 -0.00394 -0.28476 -0.0044 -0.28567 -0.00533 C -0.2888 -0.00787 -0.29895 -0.02014 -0.29961 -0.02176 C -0.3125 -0.05046 -0.29635 -0.01505 -0.30612 -0.03496 C -0.30742 -0.0375 -0.30846 -0.04051 -0.30976 -0.04306 C -0.31093 -0.04537 -0.31237 -0.04746 -0.31341 -0.04977 C -0.31484 -0.05232 -0.31575 -0.05556 -0.31718 -0.05787 C -0.31888 -0.06088 -0.32109 -0.06296 -0.32278 -0.06621 C -0.32395 -0.06852 -0.32434 -0.07176 -0.32552 -0.07431 C -0.32656 -0.07685 -0.32812 -0.07871 -0.32916 -0.08102 C -0.32994 -0.08241 -0.33033 -0.08449 -0.33112 -0.08588 C -0.33372 -0.09097 -0.33698 -0.09514 -0.33945 -0.1007 C -0.34518 -0.11435 -0.34036 -0.10394 -0.35234 -0.12384 C -0.35599 -0.12986 -0.35716 -0.13333 -0.36158 -0.13866 C -0.36523 -0.14283 -0.36888 -0.14676 -0.37278 -0.15 C -0.37929 -0.15579 -0.37903 -0.15625 -0.38476 -0.15996 C -0.38567 -0.16065 -0.38658 -0.16111 -0.3875 -0.16158 C -0.38906 -0.16227 -0.39062 -0.16273 -0.39218 -0.1632 C -0.39492 -0.1632 -0.42135 -0.16296 -0.43112 -0.15996 C -0.43359 -0.15926 -0.43593 -0.15764 -0.43841 -0.15671 C -0.44062 -0.15602 -0.44283 -0.15556 -0.44492 -0.15509 C -0.44869 -0.15278 -0.45221 -0.14977 -0.45612 -0.14838 C -0.45755 -0.14792 -0.45911 -0.14746 -0.46067 -0.14676 C -0.46263 -0.14583 -0.46445 -0.14468 -0.46627 -0.14352 C -0.47278 -0.13935 -0.47916 -0.13472 -0.48567 -0.13033 C -0.48724 -0.1294 -0.48893 -0.12894 -0.49036 -0.12708 C -0.49153 -0.12546 -0.4927 -0.12361 -0.49401 -0.12222 C -0.49765 -0.11806 -0.49739 -0.12014 -0.50052 -0.11551 C -0.50156 -0.11412 -0.50221 -0.11204 -0.50325 -0.11065 C -0.50442 -0.10926 -0.50586 -0.1088 -0.50703 -0.10741 C -0.50833 -0.10556 -0.50924 -0.10255 -0.51067 -0.1007 C -0.51809 -0.09167 -0.51744 -0.09306 -0.52461 -0.09074 C -0.52578 -0.08866 -0.52682 -0.08588 -0.52825 -0.08426 C -0.52994 -0.08241 -0.53203 -0.08241 -0.53385 -0.08102 C -0.5358 -0.07963 -0.5375 -0.07732 -0.53945 -0.07593 C -0.54205 -0.07408 -0.54778 -0.07107 -0.54778 -0.07107 C -0.54895 -0.06945 -0.55013 -0.06759 -0.55143 -0.06621 C -0.5526 -0.06482 -0.5539 -0.06389 -0.55507 -0.06296 C -0.56471 -0.05533 -0.56302 -0.05648 -0.56901 -0.05301 C -0.5733 -0.05347 -0.58698 -0.05324 -0.59401 -0.05625 C -0.60221 -0.05996 -0.59687 -0.05833 -0.60325 -0.06296 C -0.60507 -0.06412 -0.60716 -0.06435 -0.60885 -0.06621 C -0.62122 -0.08079 -0.60286 -0.05972 -0.61445 -0.07107 C -0.61627 -0.07292 -0.61809 -0.07546 -0.61992 -0.07778 C -0.62656 -0.09352 -0.61914 -0.07732 -0.62552 -0.0875 C -0.62812 -0.09167 -0.63046 -0.0963 -0.63294 -0.1007 C -0.63932 -0.11204 -0.64778 -0.12778 -0.65507 -0.13195 C -0.65924 -0.13449 -0.65703 -0.13287 -0.66158 -0.13704 C -0.66367 -0.14051 -0.66458 -0.14283 -0.66718 -0.14514 C -0.66862 -0.14653 -0.67031 -0.14722 -0.67174 -0.14838 C -0.67304 -0.14954 -0.67421 -0.15093 -0.67552 -0.15185 C -0.67851 -0.15394 -0.68854 -0.15903 -0.69036 -0.15996 C -0.69127 -0.16042 -0.69218 -0.16134 -0.69309 -0.16158 C -0.69622 -0.16296 -0.70234 -0.16482 -0.70234 -0.16482 C -0.71224 -0.16435 -0.72213 -0.16505 -0.73203 -0.1632 C -0.73476 -0.16273 -0.74088 -0.1581 -0.74401 -0.15509 C -0.74492 -0.15417 -0.74583 -0.15278 -0.74674 -0.15185 C -0.74948 -0.14908 -0.75221 -0.14699 -0.75507 -0.14514 C -0.75599 -0.14468 -0.75703 -0.14421 -0.75794 -0.14352 C -0.7651 -0.13704 -0.76002 -0.14051 -0.76627 -0.13357 C -0.76744 -0.13241 -0.76875 -0.13171 -0.76992 -0.13033 C -0.77187 -0.12824 -0.77356 -0.1257 -0.77552 -0.12384 C -0.77695 -0.12246 -0.77864 -0.12176 -0.78007 -0.12037 C -0.79062 -0.11111 -0.78307 -0.11597 -0.78945 -0.11227 C -0.79218 -0.10903 -0.79257 -0.1081 -0.79583 -0.10556 C -0.79674 -0.10509 -0.79765 -0.10463 -0.79869 -0.10394 C -0.80599 -0.1 -0.80364 -0.10116 -0.81067 -0.09908 C -0.81731 -0.10093 -0.82083 -0.10116 -0.82643 -0.10394 C -0.82734 -0.1044 -0.82838 -0.10486 -0.82916 -0.10556 C -0.83164 -0.10787 -0.83632 -0.11343 -0.83945 -0.11551 C -0.84804 -0.12176 -0.847 -0.12107 -0.85325 -0.12384 C -0.85416 -0.12477 -0.85507 -0.12639 -0.85612 -0.12708 C -0.85755 -0.12801 -0.85911 -0.12801 -0.86067 -0.12871 C -0.86419 -0.13009 -0.86406 -0.13009 -0.86718 -0.13195 C -0.87057 -0.13148 -0.87395 -0.13125 -0.87734 -0.13033 C -0.87864 -0.13009 -0.87994 -0.12986 -0.88112 -0.12871 C -0.88216 -0.12755 -0.88281 -0.12523 -0.88385 -0.12384 C -0.88463 -0.12246 -0.88567 -0.12153 -0.88658 -0.12037 C -0.88724 -0.11875 -0.88802 -0.11736 -0.88841 -0.11551 C -0.88893 -0.11343 -0.88932 -0.11111 -0.88932 -0.10903 C -0.88932 -0.10185 -0.88893 -0.09468 -0.88841 -0.0875 C -0.88828 -0.08588 -0.88789 -0.08426 -0.8875 -0.08264 C -0.88671 -0.07871 -0.8858 -0.07477 -0.88476 -0.07107 C -0.88424 -0.06945 -0.88346 -0.06783 -0.88294 -0.06621 C -0.87903 -0.05255 -0.88255 -0.06296 -0.88007 -0.05301 C -0.87955 -0.0507 -0.87903 -0.04838 -0.87825 -0.0463 C -0.87747 -0.04398 -0.8763 -0.04213 -0.87552 -0.03982 C -0.87448 -0.03727 -0.87356 -0.03449 -0.87278 -0.03148 C -0.87226 -0.03009 -0.87226 -0.02824 -0.87174 -0.02662 C -0.87005 -0.02153 -0.86809 -0.01667 -0.86627 -0.01181 C -0.86471 -0.00787 -0.86328 -0.00394 -0.86158 -0.00023 C -0.8608 0.00139 -0.85963 0.00278 -0.85885 0.00463 C -0.85807 0.00625 -0.85781 0.00833 -0.85703 0.00949 C -0.85533 0.01227 -0.85338 0.01435 -0.85143 0.0162 C -0.84036 0.02592 -0.84544 0.02245 -0.83658 0.02778 C -0.8276 0.02708 -0.81875 0.02708 -0.80976 0.02592 C -0.80872 0.02592 -0.80794 0.02477 -0.80703 0.0243 C -0.80325 0.02315 -0.79948 0.02268 -0.79583 0.02106 C -0.79296 0.01991 -0.79036 0.01736 -0.7875 0.0162 L -0.77643 0.01111 L -0.77278 0.00949 C -0.77148 0.00856 -0.77031 0.00717 -0.76901 0.00625 C -0.76783 0.00555 -0.76653 0.00532 -0.76536 0.00463 C -0.76432 0.00417 -0.76354 0.00324 -0.7625 0.00301 C -0.75794 0.00116 -0.75325 -0.00023 -0.74869 -0.00185 C -0.74674 -0.00185 -0.72565 -0.00093 -0.71901 0.00139 C -0.71614 0.00231 -0.71237 0.00509 -0.70976 0.00787 C -0.70885 0.00879 -0.70794 0.01018 -0.70703 0.01111 C -0.70638 0.01296 -0.70586 0.01458 -0.70507 0.0162 C -0.70429 0.01782 -0.70312 0.01921 -0.70234 0.02106 C -0.70182 0.02245 -0.70195 0.02454 -0.70143 0.02592 C -0.69948 0.03125 -0.69713 0.03588 -0.69492 0.04074 C -0.69427 0.04421 -0.69362 0.04745 -0.69309 0.05069 C -0.69218 0.05625 -0.69153 0.0618 -0.69036 0.06713 C -0.68997 0.06898 -0.68906 0.07037 -0.68841 0.07222 C -0.68828 0.07361 -0.68711 0.08495 -0.68658 0.08704 C -0.68528 0.09259 -0.68307 0.09745 -0.68203 0.10347 C -0.67864 0.12129 -0.6819 0.10532 -0.67734 0.12315 C -0.67669 0.12592 -0.6763 0.1287 -0.67552 0.13148 C -0.67317 0.13912 -0.67057 0.14676 -0.66809 0.1544 C -0.66718 0.15717 -0.66627 0.15995 -0.66536 0.16273 C -0.66471 0.16435 -0.66419 0.1662 -0.66341 0.16759 C -0.66263 0.16898 -0.66158 0.16967 -0.66067 0.17083 C -0.65976 0.17315 -0.65885 0.17546 -0.65794 0.17754 C -0.65703 0.17917 -0.65625 0.18102 -0.65507 0.18241 C -0.65429 0.18333 -0.65338 0.18379 -0.65234 0.18403 C -0.6483 0.18495 -0.64427 0.18518 -0.64036 0.18565 L -0.60794 0.18403 C -0.60507 0.18379 -0.60234 0.18287 -0.59961 0.18241 C -0.5914 0.18079 -0.58229 0.17847 -0.57461 0.17592 C -0.56836 0.17361 -0.56184 0.16782 -0.55612 0.16435 C -0.5539 0.16296 -0.54609 0.15856 -0.54309 0.15602 C -0.54088 0.15417 -0.53867 0.15208 -0.53658 0.14954 C -0.53307 0.14491 -0.53033 0.13842 -0.52643 0.13472 L -0.51627 0.12477 C -0.51041 0.11088 -0.51705 0.12454 -0.50416 0.10995 C -0.49544 0.1 -0.5052 0.10555 -0.49674 0.10185 C -0.48606 0.08889 -0.49687 0.10069 -0.48385 0.09028 C -0.48281 0.08935 -0.48216 0.08727 -0.48112 0.08704 C -0.47799 0.08565 -0.47487 0.08588 -0.47174 0.08518 C -0.47057 0.08356 -0.46953 0.08125 -0.46809 0.08032 C -0.46119 0.07616 -0.44817 0.08102 -0.44309 0.08194 L -0.43203 0.0919 C -0.43073 0.09305 -0.42955 0.09421 -0.42825 0.09514 C -0.42617 0.09676 -0.42395 0.09838 -0.42174 0.1 C -0.41679 0.1044 -0.41132 0.10717 -0.40703 0.11319 C -0.39179 0.13495 -0.39856 0.12917 -0.38841 0.13634 C -0.38385 0.14282 -0.37877 0.14861 -0.37461 0.15602 C -0.37369 0.15764 -0.37291 0.15972 -0.37174 0.16111 C -0.37096 0.16204 -0.36992 0.16204 -0.36901 0.16273 C -0.36184 0.17546 -0.37252 0.15671 -0.35885 0.17754 C -0.35716 0.17986 -0.35586 0.1831 -0.35416 0.18565 C -0.35195 0.18912 -0.34544 0.19421 -0.34401 0.1956 C -0.34283 0.19676 -0.34166 0.19838 -0.34036 0.19884 C -0.3388 0.1993 -0.33724 0.19977 -0.33567 0.20046 C -0.3332 0.20162 -0.33086 0.20324 -0.32825 0.2037 L -0.32083 0.20555 C -0.31653 0.20486 -0.31211 0.20532 -0.30794 0.2037 C -0.30612 0.20324 -0.30481 0.20046 -0.30325 0.19884 C -0.29882 0.19398 -0.3 0.19467 -0.29492 0.18565 C -0.29401 0.18403 -0.29283 0.18264 -0.29218 0.18079 C -0.28984 0.1743 -0.2914 0.17639 -0.2875 0.17407 C -0.2845 0.16088 -0.28711 0.16967 -0.28112 0.15602 C -0.27448 0.1412 -0.27851 0.14467 -0.27278 0.1412 C -0.27174 0.13958 -0.27109 0.1375 -0.26992 0.13634 C -0.26914 0.13542 -0.26796 0.13565 -0.26718 0.13472 C -0.26132 0.12639 -0.27018 0.13194 -0.26158 0.12801 C -0.25976 0.12477 -0.25781 0.12153 -0.25612 0.11829 C -0.25416 0.11458 -0.25247 0.11018 -0.25052 0.10671 C -0.24974 0.10532 -0.24856 0.10463 -0.24778 0.10347 C -0.23971 0.09143 -0.25091 0.10579 -0.24127 0.09352 C -0.23841 0.09004 -0.23632 0.08773 -0.23294 0.08518 C -0.23112 0.08403 -0.22734 0.08194 -0.22734 0.08194 C -0.2194 0.08264 -0.21132 0.08264 -0.20325 0.08356 C -0.20208 0.08379 -0.20078 0.08426 -0.19961 0.08518 C -0.18971 0.09398 -0.19466 0.09167 -0.18658 0.10185 C -0.18242 0.10694 -0.17799 0.11157 -0.17369 0.11667 C -0.17174 0.11875 -0.17005 0.12129 -0.16809 0.12315 C -0.16341 0.12731 -0.16549 0.125 -0.16158 0.12963 C -0.15976 0.12917 -0.15794 0.1287 -0.15612 0.12801 C -0.15312 0.12708 -0.15221 0.12639 -0.14961 0.12477 C -0.14583 0.11991 -0.14231 0.11458 -0.13841 0.10995 C -0.13567 0.10648 -0.13528 0.10671 -0.13294 0.10185 C -0.13033 0.09629 -0.13033 0.09537 -0.12825 0.09028 C -0.12734 0.08796 -0.1263 0.08588 -0.12552 0.08356 C -0.12474 0.08148 -0.12434 0.07917 -0.12369 0.07708 C -0.12304 0.07523 -0.12239 0.07384 -0.12174 0.07222 C -0.12018 0.06319 -0.12148 0.07083 -0.11992 0.05903 C -0.11966 0.05671 -0.1194 0.05463 -0.11901 0.05231 C -0.11875 0.05069 -0.11836 0.04907 -0.11809 0.04745 C -0.1177 0.04467 -0.11744 0.0419 -0.11718 0.03912 C -0.11992 0.01944 -0.1177 0.03264 -0.12083 0.01782 C -0.12174 0.01342 -0.12174 0.01134 -0.12369 0.00787 C -0.12656 0.00278 -0.1276 0.00324 -0.13112 -0.00023 C -0.13203 -0.00139 -0.13281 -0.00324 -0.13385 -0.00371 C -0.13828 -0.00556 -0.14244 -0.00533 -0.14674 -0.00533 L -0.14674 -0.00533 " pathEditMode="relative" ptsTypes="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93 0.00116 L -0.01393 0.00116 C -0.01601 -0.00231 -0.01809 -0.00579 -0.02031 -0.0088 C -0.02187 -0.01111 -0.02669 -0.01574 -0.02773 -0.01713 C -0.02864 -0.01805 -0.02955 -0.01921 -0.03046 -0.02037 C -0.03203 -0.02199 -0.03372 -0.02361 -0.03515 -0.02523 C -0.04101 -0.03217 -0.03971 -0.0331 -0.04713 -0.04352 C -0.0483 -0.04491 -0.04973 -0.04537 -0.05091 -0.04676 C -0.05221 -0.04815 -0.05325 -0.05023 -0.05455 -0.05162 C -0.05638 -0.05347 -0.05833 -0.05463 -0.06015 -0.05671 C -0.06145 -0.0581 -0.0625 -0.06018 -0.0638 -0.06157 C -0.06679 -0.06458 -0.07005 -0.0669 -0.07317 -0.06991 C -0.07721 -0.07361 -0.08112 -0.07755 -0.08515 -0.08125 C -0.08632 -0.08241 -0.0875 -0.0838 -0.0888 -0.08472 L -0.09713 -0.08958 C -0.09817 -0.09074 -0.09895 -0.09213 -0.1 -0.09282 C -0.10143 -0.09375 -0.10312 -0.09398 -0.10455 -0.09444 C -0.10585 -0.09491 -0.10703 -0.0956 -0.10833 -0.09606 C -0.1138 -0.09514 -0.1194 -0.09421 -0.125 -0.09282 C -0.12617 -0.09259 -0.12747 -0.0919 -0.12864 -0.0912 L -0.14166 -0.08472 C -0.15625 -0.05856 -0.14414 -0.08217 -0.15182 -0.06319 C -0.1539 -0.0581 -0.15833 -0.04838 -0.15833 -0.04838 C -0.16002 -0.03889 -0.15794 -0.04768 -0.16197 -0.03842 C -0.1651 -0.03148 -0.16536 -0.02708 -0.1694 -0.02199 C -0.17239 -0.01829 -0.17552 -0.01551 -0.17864 -0.01204 C -0.1802 -0.01042 -0.18151 -0.00787 -0.18333 -0.00717 C -0.18671 -0.00602 -0.1901 -0.00486 -0.19348 -0.00393 C -0.20052 -0.00208 -0.21471 0.00116 -0.21471 0.00116 C -0.21875 0.00046 -0.22291 0.00093 -0.22682 -0.00069 C -0.22851 -0.00139 -0.22994 -0.0037 -0.23138 -0.00555 C -0.24908 -0.02824 -0.22981 -0.00532 -0.23971 -0.01713 C -0.24375 -0.02778 -0.23906 -0.01574 -0.24531 -0.0287 C -0.24635 -0.03079 -0.247 -0.03333 -0.24804 -0.03518 C -0.24882 -0.03657 -0.25 -0.03727 -0.25091 -0.03842 C -0.26679 -0.06366 -0.24804 -0.03518 -0.26015 -0.05671 C -0.26184 -0.05972 -0.26393 -0.0618 -0.26562 -0.06481 C -0.26914 -0.0706 -0.27226 -0.07731 -0.27591 -0.08287 C -0.2802 -0.08958 -0.28476 -0.0956 -0.2888 -0.10278 C -0.29752 -0.11829 -0.29322 -0.11273 -0.30091 -0.12083 C -0.30364 -0.12755 -0.30598 -0.13472 -0.30924 -0.14074 C -0.31445 -0.15046 -0.3177 -0.15139 -0.32304 -0.1588 C -0.32812 -0.16574 -0.33346 -0.17222 -0.33789 -0.18009 C -0.3388 -0.18194 -0.33945 -0.18403 -0.34062 -0.18518 C -0.34205 -0.18634 -0.34375 -0.18611 -0.34531 -0.1868 C -0.34648 -0.18796 -0.34778 -0.18889 -0.34895 -0.19005 C -0.35052 -0.19167 -0.35195 -0.19375 -0.35364 -0.19491 C -0.35612 -0.19676 -0.36263 -0.19884 -0.36562 -0.2 C -0.37838 -0.19884 -0.39101 -0.19907 -0.40364 -0.19676 C -0.40572 -0.1963 -0.40729 -0.19329 -0.40924 -0.19167 C -0.42317 -0.18032 -0.4026 -0.19884 -0.4194 -0.18194 C -0.42174 -0.1794 -0.42434 -0.17778 -0.42682 -0.17523 C -0.42812 -0.17384 -0.42916 -0.17176 -0.43046 -0.17037 C -0.43489 -0.16505 -0.43398 -0.16597 -0.43789 -0.16366 C -0.4388 -0.16157 -0.43958 -0.15903 -0.44062 -0.15717 C -0.4444 -0.15046 -0.45 -0.14792 -0.45455 -0.14398 C -0.46093 -0.13819 -0.45338 -0.14236 -0.46106 -0.13889 C -0.46197 -0.13727 -0.46276 -0.13542 -0.4638 -0.13403 C -0.46549 -0.13194 -0.46744 -0.13055 -0.4694 -0.12917 C -0.47239 -0.12662 -0.47382 -0.12592 -0.47682 -0.12407 C -0.4832 -0.12477 -0.48971 -0.1243 -0.49622 -0.12592 C -0.49726 -0.12616 -0.49804 -0.12824 -0.49895 -0.12917 C -0.49987 -0.12986 -0.50091 -0.12986 -0.50182 -0.13079 C -0.50898 -0.13819 -0.50846 -0.13889 -0.5138 -0.1456 C -0.51471 -0.14676 -0.51575 -0.14768 -0.51653 -0.14884 C -0.51757 -0.15023 -0.54205 -0.18588 -0.5444 -0.18842 C -0.55729 -0.20208 -0.54101 -0.18542 -0.55364 -0.19676 C -0.55455 -0.19745 -0.55533 -0.19907 -0.55638 -0.2 C -0.5582 -0.20139 -0.56015 -0.20185 -0.56197 -0.20324 C -0.56992 -0.20926 -0.56614 -0.20741 -0.57304 -0.20972 C -0.57864 -0.20926 -0.58424 -0.20903 -0.58971 -0.2081 C -0.59075 -0.2081 -0.59153 -0.20694 -0.59244 -0.20648 C -0.59401 -0.20579 -0.59557 -0.20555 -0.59713 -0.20486 C -0.59908 -0.20324 -0.60403 -0.19884 -0.60546 -0.19676 C -0.60755 -0.19329 -0.60885 -0.18842 -0.61106 -0.18518 C -0.61237 -0.18287 -0.61419 -0.18217 -0.61562 -0.18009 C -0.61666 -0.1787 -0.61744 -0.17662 -0.61835 -0.17523 C -0.61927 -0.17407 -0.62031 -0.17315 -0.62122 -0.17199 C -0.62239 -0.17037 -0.62356 -0.16852 -0.62487 -0.1669 C -0.63007 -0.16088 -0.63229 -0.16042 -0.63789 -0.15208 C -0.63971 -0.14954 -0.6414 -0.1463 -0.64335 -0.14398 C -0.64479 -0.14236 -0.64661 -0.1419 -0.64804 -0.14074 C -0.6496 -0.13912 -0.65117 -0.13727 -0.65273 -0.13565 C -0.65794 -0.1368 -0.66328 -0.13634 -0.66835 -0.13889 C -0.70612 -0.15833 -0.6776 -0.14653 -0.69244 -0.1588 C -0.69492 -0.16065 -0.69739 -0.16204 -0.69987 -0.16366 C -0.70273 -0.16574 -0.70546 -0.16829 -0.7082 -0.17037 C -0.71067 -0.17199 -0.71315 -0.17338 -0.71562 -0.17523 C -0.71992 -0.17847 -0.72421 -0.18194 -0.72864 -0.18518 C -0.73411 -0.18912 -0.73307 -0.18773 -0.73789 -0.19005 C -0.74687 -0.19467 -0.72929 -0.18773 -0.74987 -0.19491 C -0.75546 -0.19444 -0.76106 -0.19444 -0.76653 -0.19329 C -0.77981 -0.19074 -0.76966 -0.1912 -0.77669 -0.18842 C -0.79479 -0.18148 -0.77994 -0.18866 -0.79335 -0.18194 C -0.79674 -0.17801 -0.79987 -0.17292 -0.80364 -0.17037 C -0.80507 -0.16921 -0.80677 -0.16852 -0.8082 -0.1669 C -0.81171 -0.16342 -0.81458 -0.15764 -0.81835 -0.15555 C -0.81927 -0.15486 -0.82031 -0.15463 -0.82122 -0.15393 C -0.82434 -0.15116 -0.82721 -0.14745 -0.83046 -0.1456 C -0.83229 -0.14444 -0.83424 -0.14375 -0.83593 -0.14236 C -0.84127 -0.13773 -0.84609 -0.13079 -0.85169 -0.12755 C -0.8526 -0.12685 -0.85364 -0.12662 -0.85455 -0.12592 C -0.85638 -0.1243 -0.8582 -0.12245 -0.86002 -0.12083 C -0.86158 -0.11967 -0.86328 -0.11898 -0.86471 -0.11759 C -0.86666 -0.11574 -0.86796 -0.11134 -0.87018 -0.11088 C -0.8819 -0.10856 -0.89375 -0.10995 -0.90546 -0.10926 C -0.90729 -0.10764 -0.90924 -0.10625 -0.91093 -0.1044 C -0.91796 -0.09699 -0.91158 -0.10116 -0.91744 -0.09792 C -0.91809 -0.09606 -0.91848 -0.09421 -0.91927 -0.09282 C -0.92552 -0.08194 -0.91901 -0.09792 -0.92395 -0.08472 C -0.92421 -0.08287 -0.92447 -0.08125 -0.92487 -0.07963 C -0.93007 -0.06111 -0.92734 -0.07454 -0.92942 -0.06319 C -0.92916 -0.05833 -0.92968 -0.05301 -0.92851 -0.04838 C -0.92799 -0.04583 -0.9263 -0.04467 -0.92487 -0.04352 C -0.92317 -0.04213 -0.91237 -0.0375 -0.91093 -0.0368 C -0.8983 -0.03079 -0.91041 -0.03565 -0.89895 -0.03194 C -0.89348 -0.03009 -0.88867 -0.02778 -0.8832 -0.02685 C -0.87864 -0.02616 -0.87395 -0.02592 -0.86927 -0.02523 C -0.86588 -0.02477 -0.8625 -0.0243 -0.85911 -0.02361 C -0.85638 -0.02523 -0.85338 -0.02639 -0.85078 -0.0287 C -0.84609 -0.03287 -0.84973 -0.03356 -0.84622 -0.03842 C -0.84544 -0.03958 -0.84427 -0.03958 -0.84335 -0.04005 C -0.84153 -0.04444 -0.83919 -0.04838 -0.83789 -0.05324 C -0.83632 -0.0588 -0.83372 -0.06875 -0.83138 -0.07315 C -0.82916 -0.07708 -0.82565 -0.07847 -0.82395 -0.08287 C -0.8233 -0.08472 -0.82291 -0.08657 -0.82213 -0.08796 C -0.82018 -0.09143 -0.81549 -0.09722 -0.81289 -0.09954 C -0.81106 -0.10092 -0.80911 -0.10139 -0.80729 -0.10278 C -0.80507 -0.10417 -0.80299 -0.10625 -0.80078 -0.10764 C -0.79713 -0.11018 -0.78971 -0.11435 -0.78971 -0.11435 C -0.78528 -0.11157 -0.78671 -0.11342 -0.78229 -0.1044 C -0.77903 -0.09792 -0.77643 -0.09074 -0.77304 -0.08472 C -0.76992 -0.07917 -0.76875 -0.07778 -0.76653 -0.06991 C -0.76627 -0.06875 -0.7638 -0.05926 -0.76289 -0.05833 C -0.76119 -0.05648 -0.75898 -0.05648 -0.75729 -0.05486 C -0.75546 -0.05324 -0.75377 -0.05092 -0.75169 -0.05 C -0.74869 -0.04861 -0.74557 -0.04907 -0.74244 -0.04838 C -0.74036 -0.04792 -0.73815 -0.04722 -0.73593 -0.04676 C -0.72981 -0.04792 -0.72343 -0.04745 -0.71744 -0.05 C -0.71575 -0.05069 -0.71536 -0.05532 -0.7138 -0.05671 C -0.71002 -0.05949 -0.70572 -0.05972 -0.70169 -0.06157 C -0.69856 -0.06296 -0.69557 -0.06481 -0.69244 -0.06643 C -0.69153 -0.06759 -0.69075 -0.06898 -0.68971 -0.06991 C -0.68658 -0.07245 -0.68268 -0.0743 -0.67955 -0.07639 C -0.67799 -0.07731 -0.67643 -0.0787 -0.67487 -0.07963 C -0.67369 -0.08032 -0.67239 -0.08055 -0.67122 -0.08125 C -0.66875 -0.08287 -0.6664 -0.08518 -0.6638 -0.08634 C -0.66106 -0.0875 -0.6582 -0.08727 -0.65546 -0.08796 C -0.64778 -0.08727 -0.63997 -0.0875 -0.63229 -0.08634 C -0.62916 -0.08588 -0.62304 -0.08287 -0.62304 -0.08287 L -0.60273 -0.04676 L -0.59153 -0.02685 C -0.58958 -0.02338 -0.58854 -0.02106 -0.58606 -0.01875 C -0.58515 -0.01805 -0.58411 -0.01759 -0.5832 -0.01713 C -0.58112 -0.01597 -0.5789 -0.01481 -0.57682 -0.01389 C -0.55455 -0.01574 -0.51731 -0.01088 -0.48971 -0.02361 C -0.48658 -0.02523 -0.48359 -0.02685 -0.48046 -0.0287 C -0.46041 -0.05231 -0.48294 -0.02662 -0.46471 -0.04514 C -0.46276 -0.04699 -0.46132 -0.05023 -0.45924 -0.05162 C -0.45625 -0.0537 -0.45299 -0.05393 -0.44987 -0.05486 C -0.44687 -0.0588 -0.44388 -0.06296 -0.44062 -0.06643 C -0.43945 -0.06782 -0.43802 -0.06829 -0.43697 -0.06991 C -0.42851 -0.08264 -0.43984 -0.0713 -0.43046 -0.07963 C -0.4233 -0.09259 -0.42734 -0.08773 -0.41848 -0.09444 C -0.4138 -0.09398 -0.40065 -0.09514 -0.3944 -0.08958 C -0.39257 -0.08796 -0.3914 -0.08495 -0.38971 -0.08287 C -0.38606 -0.07847 -0.38255 -0.07338 -0.37864 -0.06991 C -0.37734 -0.06875 -0.37604 -0.06782 -0.37487 -0.06643 C -0.37291 -0.06412 -0.37109 -0.06134 -0.3694 -0.05833 C -0.36822 -0.05625 -0.3677 -0.05347 -0.36653 -0.05162 C -0.36549 -0.05 -0.36406 -0.04977 -0.36289 -0.04838 C -0.36184 -0.04699 -0.36132 -0.04467 -0.36015 -0.04352 C -0.35833 -0.04167 -0.35325 -0.03958 -0.35091 -0.03842 C -0.34843 -0.03958 -0.34596 -0.04051 -0.34348 -0.0419 C -0.34036 -0.04329 -0.33203 -0.04954 -0.33138 -0.05 C -0.32747 -0.05278 -0.32291 -0.05393 -0.3194 -0.05833 C -0.31848 -0.05926 -0.31757 -0.06065 -0.31666 -0.06157 C -0.31002 -0.06736 -0.31184 -0.06273 -0.30364 -0.07153 C -0.30156 -0.07361 -0.30013 -0.07731 -0.29804 -0.07963 C -0.29453 -0.08403 -0.29023 -0.08634 -0.28697 -0.0912 C -0.27135 -0.11435 -0.29375 -0.08171 -0.27304 -0.10926 C -0.272 -0.11065 -0.27148 -0.11296 -0.27031 -0.11435 C -0.26888 -0.11574 -0.26718 -0.1162 -0.26562 -0.11759 C -0.26406 -0.11898 -0.26263 -0.12083 -0.26106 -0.12245 C -0.25924 -0.12454 -0.25546 -0.12917 -0.25546 -0.12917 C -0.25208 -0.12847 -0.24869 -0.1287 -0.24531 -0.12755 C -0.24427 -0.12708 -0.24335 -0.12546 -0.24257 -0.12407 C -0.23437 -0.11273 -0.23906 -0.11597 -0.23333 -0.11273 L -0.22408 -0.09606 C -0.22187 -0.09236 -0.2194 -0.08889 -0.21757 -0.08472 C -0.21666 -0.08241 -0.21588 -0.07986 -0.21471 -0.07801 C -0.21367 -0.07639 -0.21223 -0.07616 -0.21106 -0.07477 C -0.20351 -0.06574 -0.20937 -0.06991 -0.20364 -0.06643 C -0.19596 -0.06713 -0.18815 -0.06667 -0.18046 -0.06805 C -0.17916 -0.06852 -0.17812 -0.07037 -0.17682 -0.07153 C -0.17591 -0.07222 -0.175 -0.07245 -0.17408 -0.07315 C -0.17278 -0.07477 -0.17161 -0.07662 -0.17031 -0.07801 C -0.16796 -0.08102 -0.16536 -0.08333 -0.16289 -0.08634 C -0.16197 -0.08727 -0.16093 -0.08819 -0.16015 -0.08958 C -0.1569 -0.09444 -0.15625 -0.09745 -0.15364 -0.1044 C -0.15299 -0.10602 -0.15273 -0.1081 -0.15182 -0.10926 C -0.15052 -0.11088 -0.14947 -0.11273 -0.14804 -0.11435 C -0.14427 -0.11852 -0.1427 -0.11736 -0.1388 -0.12407 L -0.13515 -0.13079 L -0.13971 -0.12592 " pathEditMode="relative" ptsTypes="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41 0.01042 L -0.01341 0.01042 C -0.02031 0.00857 -0.02708 0.00764 -0.03385 0.00533 C -0.03515 0.00486 -0.03632 0.00301 -0.0375 0.00209 C -0.04453 -0.0037 -0.04622 -0.00393 -0.05234 -0.01111 C -0.06927 -0.03055 -0.05898 -0.02106 -0.06809 -0.02916 C -0.0694 -0.03264 -0.07122 -0.03773 -0.07278 -0.04074 C -0.07421 -0.04352 -0.07565 -0.04653 -0.07734 -0.04884 C -0.07812 -0.05 -0.07916 -0.05 -0.08007 -0.05069 C -0.08138 -0.05278 -0.08255 -0.05509 -0.08385 -0.05717 C -0.08502 -0.05903 -0.08645 -0.06018 -0.0875 -0.06203 C -0.08867 -0.06412 -0.08919 -0.0669 -0.09036 -0.06875 C -0.0914 -0.07037 -0.09296 -0.0706 -0.09401 -0.07199 C -0.09505 -0.07338 -0.09583 -0.07546 -0.09674 -0.07685 C -0.10247 -0.08565 -0.09843 -0.0787 -0.10416 -0.08518 C -0.11067 -0.09236 -0.10494 -0.08912 -0.1125 -0.09166 C -0.1138 -0.09166 -0.1358 -0.09004 -0.14036 -0.08842 C -0.14192 -0.08796 -0.14336 -0.08611 -0.14492 -0.08518 C -0.14739 -0.08379 -0.14987 -0.0831 -0.15234 -0.08194 C -0.15325 -0.08148 -0.15416 -0.08078 -0.15507 -0.08032 C -0.16849 -0.07315 -0.15507 -0.08009 -0.16718 -0.07523 C -0.17096 -0.07384 -0.17461 -0.07199 -0.17825 -0.07037 C -0.17916 -0.06991 -0.18007 -0.06898 -0.18112 -0.06875 C -0.18411 -0.06782 -0.18724 -0.06759 -0.19036 -0.06713 C -0.19283 -0.06759 -0.19531 -0.06782 -0.19778 -0.06875 C -0.19961 -0.06944 -0.20325 -0.07199 -0.20325 -0.07199 C -0.20768 -0.07778 -0.20794 -0.07731 -0.21158 -0.0868 C -0.21237 -0.08889 -0.21276 -0.0912 -0.21341 -0.09328 C -0.21549 -0.09953 -0.21757 -0.10578 -0.21992 -0.11157 C -0.22122 -0.11458 -0.22317 -0.11666 -0.22461 -0.11967 C -0.22604 -0.12268 -0.22695 -0.12639 -0.22825 -0.12963 C -0.23125 -0.13634 -0.2345 -0.14282 -0.2375 -0.1493 C -0.2375 -0.1493 -0.24674 -0.16898 -0.24674 -0.16898 C -0.2483 -0.17176 -0.25 -0.17453 -0.25143 -0.17731 C -0.25364 -0.18171 -0.25559 -0.18634 -0.25794 -0.19051 C -0.25937 -0.19305 -0.26119 -0.19444 -0.2625 -0.19699 C -0.26432 -0.20046 -0.26523 -0.20532 -0.26718 -0.20856 C -0.27083 -0.21528 -0.27578 -0.21944 -0.27916 -0.22662 C -0.28073 -0.23009 -0.28203 -0.23379 -0.28385 -0.23657 C -0.28658 -0.24097 -0.29791 -0.25833 -0.30416 -0.2662 C -0.30507 -0.26736 -0.30612 -0.26828 -0.30703 -0.26944 C -0.30755 -0.27106 -0.30794 -0.27338 -0.30885 -0.27453 C -0.31263 -0.27916 -0.31523 -0.28032 -0.31901 -0.28264 C -0.31992 -0.28379 -0.32408 -0.28958 -0.32552 -0.29097 C -0.32643 -0.29166 -0.32734 -0.2919 -0.32825 -0.29259 C -0.33893 -0.29953 -0.32552 -0.29213 -0.34309 -0.29907 C -0.34531 -0.3 -0.34739 -0.30139 -0.34961 -0.30231 C -0.35104 -0.30301 -0.3526 -0.30347 -0.35416 -0.30393 C -0.36315 -0.30301 -0.37213 -0.30324 -0.38112 -0.30069 C -0.40559 -0.29398 -0.38919 -0.29745 -0.39961 -0.2875 C -0.40403 -0.28333 -0.41067 -0.27916 -0.41536 -0.27453 C -0.41718 -0.27245 -0.41888 -0.26967 -0.42083 -0.26782 C -0.42291 -0.26597 -0.42539 -0.26504 -0.42734 -0.26296 C -0.4319 -0.25787 -0.4358 -0.25139 -0.44036 -0.24653 C -0.44427 -0.24213 -0.44856 -0.23819 -0.45234 -0.23333 C -0.4638 -0.21852 -0.44843 -0.23009 -0.46536 -0.22014 C -0.46783 -0.2169 -0.46966 -0.21111 -0.47265 -0.21018 C -0.47487 -0.20972 -0.47708 -0.20926 -0.47916 -0.20856 C -0.48046 -0.2081 -0.48164 -0.20764 -0.48294 -0.20694 C -0.48385 -0.20648 -0.48476 -0.20555 -0.48567 -0.20532 C -0.49088 -0.2044 -0.49622 -0.20416 -0.50143 -0.2037 C -0.51002 -0.2081 -0.51888 -0.2118 -0.52734 -0.2169 C -0.52903 -0.21782 -0.53033 -0.22037 -0.53203 -0.22176 C -0.53346 -0.22315 -0.53502 -0.22407 -0.53658 -0.225 C -0.5427 -0.22847 -0.55507 -0.23495 -0.55507 -0.23495 C -0.55872 -0.23912 -0.55859 -0.23935 -0.56341 -0.24305 C -0.56432 -0.24375 -0.56536 -0.24398 -0.56627 -0.24491 C -0.56783 -0.24629 -0.56927 -0.24815 -0.57083 -0.24977 C -0.57265 -0.25139 -0.57461 -0.25301 -0.57643 -0.25463 C -0.57864 -0.25671 -0.58059 -0.25949 -0.58294 -0.26134 C -0.58528 -0.26319 -0.58789 -0.26435 -0.59036 -0.2662 C -0.59153 -0.26713 -0.5927 -0.26852 -0.59401 -0.26944 C -0.59492 -0.27014 -0.59583 -0.2706 -0.59674 -0.27106 C -0.60403 -0.27453 -0.60312 -0.27407 -0.60976 -0.27616 C -0.61718 -0.27569 -0.64518 -0.27453 -0.65416 -0.27106 C -0.65781 -0.26967 -0.69687 -0.25185 -0.70703 -0.24143 C -0.70911 -0.23935 -0.71119 -0.23703 -0.71341 -0.23495 C -0.7177 -0.23102 -0.722 -0.22685 -0.72643 -0.22338 C -0.72851 -0.22176 -0.73099 -0.22083 -0.73294 -0.21852 C -0.73711 -0.21366 -0.74062 -0.20671 -0.74492 -0.20208 C -0.74661 -0.20023 -0.74869 -0.20023 -0.75052 -0.19861 C -0.75156 -0.19791 -0.75234 -0.19629 -0.75325 -0.19537 C -0.75507 -0.19375 -0.75703 -0.19213 -0.75885 -0.19051 C -0.76041 -0.18773 -0.76158 -0.18449 -0.76341 -0.18217 C -0.77135 -0.17291 -0.77187 -0.1743 -0.78007 -0.17245 C -0.78567 -0.17453 -0.79127 -0.17616 -0.79674 -0.17893 C -0.80065 -0.18102 -0.8039 -0.18588 -0.80794 -0.18727 C -0.81849 -0.19097 -0.80599 -0.18611 -0.81809 -0.19213 C -0.82174 -0.19398 -0.82552 -0.19491 -0.82916 -0.19699 C -0.83242 -0.19884 -0.83541 -0.20092 -0.83841 -0.2037 C -0.83971 -0.20486 -0.84088 -0.20625 -0.84218 -0.20694 C -0.84362 -0.20787 -0.84518 -0.2081 -0.84674 -0.20856 C -0.84765 -0.20972 -0.84843 -0.2118 -0.84961 -0.2118 C -0.85442 -0.2125 -0.85924 -0.21088 -0.86341 -0.20694 C -0.86849 -0.20231 -0.87291 -0.19537 -0.87825 -0.19213 C -0.88229 -0.18981 -0.8802 -0.1912 -0.88476 -0.18727 C -0.88593 -0.18495 -0.88711 -0.18264 -0.88841 -0.18055 C -0.88932 -0.1794 -0.89036 -0.1787 -0.89127 -0.17731 C -0.89323 -0.1743 -0.89492 -0.17083 -0.89674 -0.16736 C -0.89713 -0.16528 -0.89752 -0.16319 -0.89765 -0.16088 C -0.89869 -0.14699 -0.89921 -0.13935 -0.89765 -0.12639 C -0.89726 -0.12291 -0.89674 -0.11944 -0.89583 -0.11643 C -0.89492 -0.11342 -0.89323 -0.11111 -0.89218 -0.1081 C -0.89114 -0.10555 -0.89049 -0.10254 -0.88932 -0.1 C -0.88763 -0.09583 -0.88007 -0.08541 -0.87916 -0.08518 C -0.87148 -0.08241 -0.87617 -0.08379 -0.86523 -0.08194 C -0.85794 -0.08241 -0.85039 -0.08194 -0.84309 -0.08356 C -0.84192 -0.08379 -0.8414 -0.08611 -0.84036 -0.0868 C -0.8388 -0.08773 -0.83724 -0.08796 -0.83567 -0.08842 C -0.83268 -0.09213 -0.82981 -0.0956 -0.82643 -0.09838 C -0.82526 -0.0993 -0.82395 -0.0993 -0.82265 -0.1 C -0.81953 -0.10555 -0.81263 -0.11852 -0.80885 -0.12129 L -0.80416 -0.12477 C -0.79921 -0.13171 -0.79466 -0.13958 -0.78932 -0.14606 C -0.78776 -0.14791 -0.78554 -0.14791 -0.78385 -0.1493 C -0.78281 -0.15023 -0.78203 -0.15185 -0.78099 -0.15254 C -0.77929 -0.15393 -0.77734 -0.15463 -0.77552 -0.15602 C -0.77187 -0.15833 -0.76823 -0.1618 -0.76432 -0.1625 C -0.75546 -0.16435 -0.74648 -0.16481 -0.7375 -0.16574 C -0.73346 -0.1669 -0.72942 -0.16759 -0.72552 -0.16898 C -0.7233 -0.16991 -0.72122 -0.17222 -0.71901 -0.17245 C -0.71627 -0.17268 -0.71341 -0.17129 -0.71067 -0.17083 C -0.70221 -0.16065 -0.70664 -0.1669 -0.69765 -0.15092 L -0.68658 -0.13125 C -0.66705 -0.09629 -0.67513 -0.10764 -0.66432 -0.09328 C -0.66341 -0.09074 -0.6625 -0.08796 -0.66158 -0.08518 C -0.66106 -0.08356 -0.66054 -0.08148 -0.65976 -0.08032 C -0.65807 -0.07754 -0.65599 -0.07592 -0.65416 -0.07361 C -0.65221 -0.07106 -0.65039 -0.06828 -0.64869 -0.06551 C -0.64739 -0.06342 -0.64635 -0.06065 -0.64492 -0.05879 C -0.64349 -0.05717 -0.64179 -0.05671 -0.64036 -0.05555 C -0.63971 -0.05393 -0.63932 -0.05185 -0.63841 -0.05069 C -0.63372 -0.04352 -0.63476 -0.04722 -0.63007 -0.04398 C -0.62135 -0.03819 -0.6319 -0.04259 -0.62174 -0.03912 C -0.62057 -0.03796 -0.6194 -0.03657 -0.61809 -0.03588 C -0.61523 -0.03379 -0.61263 -0.03403 -0.60976 -0.03241 C -0.6082 -0.03171 -0.60677 -0.02986 -0.60507 -0.02916 C -0.60078 -0.02731 -0.58802 -0.02616 -0.58567 -0.02592 C -0.56614 -0.02801 -0.56237 -0.02523 -0.54869 -0.03241 C -0.54583 -0.03403 -0.54296 -0.03518 -0.54036 -0.0375 C -0.53437 -0.04236 -0.53593 -0.04305 -0.53203 -0.04884 C -0.52903 -0.05347 -0.52708 -0.05509 -0.52369 -0.05879 C -0.52304 -0.06157 -0.52291 -0.06481 -0.52174 -0.06713 C -0.52122 -0.06828 -0.51979 -0.06759 -0.51901 -0.06875 C -0.51783 -0.07037 -0.51744 -0.07338 -0.51627 -0.07523 C -0.51458 -0.07801 -0.5125 -0.0794 -0.51067 -0.08194 C -0.50755 -0.08611 -0.50468 -0.0912 -0.50143 -0.09514 C -0.5 -0.09676 -0.4983 -0.09699 -0.49674 -0.09838 C -0.49492 -0.09977 -0.49309 -0.10162 -0.49127 -0.10324 C -0.49036 -0.10555 -0.48958 -0.1081 -0.48841 -0.10995 C -0.48711 -0.11203 -0.48528 -0.11296 -0.48385 -0.11481 C -0.4819 -0.1169 -0.47994 -0.11875 -0.47825 -0.12129 C -0.46614 -0.13981 -0.47591 -0.13032 -0.46158 -0.14606 C -0.4608 -0.14699 -0.45963 -0.14699 -0.45885 -0.14768 C -0.45442 -0.15185 -0.44583 -0.16088 -0.44583 -0.16088 C -0.44218 -0.16041 -0.43841 -0.16088 -0.43476 -0.15926 C -0.42877 -0.15648 -0.42916 -0.15324 -0.42552 -0.14768 C -0.42461 -0.14653 -0.42356 -0.14583 -0.42278 -0.14444 C -0.40859 -0.12129 -0.4194 -0.13634 -0.41067 -0.12477 C -0.4095 -0.12083 -0.40859 -0.11666 -0.40703 -0.11319 C -0.40573 -0.11041 -0.40377 -0.10879 -0.40234 -0.10648 C -0.4013 -0.10509 -0.40039 -0.10347 -0.39961 -0.10162 C -0.39817 -0.09838 -0.39739 -0.09444 -0.39583 -0.09166 C -0.38216 -0.06736 -0.40481 -0.10787 -0.3875 -0.07523 C -0.3845 -0.06967 -0.38203 -0.06273 -0.37825 -0.05879 C -0.37669 -0.05717 -0.37526 -0.05532 -0.37369 -0.05393 C -0.37278 -0.05301 -0.37174 -0.05301 -0.37083 -0.05231 C -0.36718 -0.04884 -0.36796 -0.04629 -0.3625 -0.0456 L -0.34674 -0.04398 C -0.34283 -0.04444 -0.33867 -0.04421 -0.33476 -0.0456 C -0.33294 -0.04629 -0.33177 -0.0493 -0.33007 -0.05069 C -0.32708 -0.05301 -0.32382 -0.0544 -0.32083 -0.05717 C -0.31914 -0.05879 -0.31783 -0.06157 -0.31627 -0.06366 C -0.30494 -0.07893 -0.32539 -0.04977 -0.30976 -0.07361 C -0.30885 -0.075 -0.30781 -0.07569 -0.30703 -0.07685 C -0.30599 -0.07847 -0.3052 -0.08032 -0.30416 -0.08194 C -0.29934 -0.08866 -0.28945 -0.10162 -0.28945 -0.10162 C -0.28906 -0.10278 -0.2858 -0.1125 -0.28476 -0.11481 C -0.28398 -0.11666 -0.28294 -0.11805 -0.28203 -0.11967 C -0.27994 -0.13078 -0.28268 -0.11759 -0.27734 -0.13449 C -0.27434 -0.14398 -0.28033 -0.13912 -0.27174 -0.15254 C -0.27057 -0.1544 -0.26875 -0.1537 -0.26718 -0.15416 C -0.26588 -0.15741 -0.26354 -0.16342 -0.26158 -0.16574 C -0.2608 -0.16666 -0.25976 -0.1669 -0.25885 -0.16736 C -0.25794 -0.16967 -0.25729 -0.17245 -0.25612 -0.17407 C -0.25507 -0.17523 -0.25351 -0.17477 -0.25234 -0.17569 C -0.25039 -0.17708 -0.24869 -0.1794 -0.24674 -0.18055 C -0.24231 -0.18379 -0.23945 -0.18426 -0.23476 -0.18565 C -0.23138 -0.18449 -0.22786 -0.18426 -0.22461 -0.18217 C -0.22122 -0.18009 -0.21484 -0.16898 -0.2125 -0.16574 C -0.20755 -0.15903 -0.20755 -0.15972 -0.20234 -0.15602 L -0.19127 -0.13958 C -0.18971 -0.13727 -0.18828 -0.13472 -0.18658 -0.13287 C -0.18567 -0.13171 -0.18463 -0.13078 -0.18385 -0.12963 C -0.18281 -0.12801 -0.1819 -0.12639 -0.18112 -0.12477 C -0.18033 -0.12315 -0.18007 -0.12106 -0.17916 -0.11967 C -0.17812 -0.11805 -0.17669 -0.11759 -0.17552 -0.11643 C -0.17343 -0.10903 -0.17213 -0.10278 -0.16718 -0.09838 C -0.16536 -0.09676 -0.16341 -0.09514 -0.16158 -0.09328 C -0.15625 -0.08796 -0.16145 -0.09166 -0.15612 -0.08842 C -0.15481 -0.08889 -0.15351 -0.08912 -0.15234 -0.09004 C -0.15065 -0.09143 -0.14557 -0.0993 -0.14492 -0.1 C -0.14309 -0.10231 -0.13945 -0.10648 -0.13945 -0.10648 C -0.13841 -0.11088 -0.13711 -0.11736 -0.13567 -0.12129 C -0.13489 -0.12361 -0.13385 -0.12569 -0.13294 -0.12801 L -0.13007 -0.14282 C -0.12981 -0.14444 -0.12942 -0.14606 -0.12916 -0.14768 L -0.12825 -0.15764 C -0.12838 -0.16088 -0.12955 -0.19745 -0.13007 -0.2037 C -0.13046 -0.20764 -0.13151 -0.21134 -0.13203 -0.21528 C -0.13255 -0.21991 -0.13255 -0.22546 -0.13385 -0.23009 C -0.13437 -0.23171 -0.13502 -0.23333 -0.13567 -0.23495 L -0.14309 -0.23333 L -0.14309 -0.23333 " pathEditMode="relative" ptsTypes="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1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0509 L 0.00078 0.00509 C -0.00156 0.00857 -0.0039 0.01227 -0.00651 0.01505 C -0.00976 0.01852 -0.01588 0.02176 -0.01953 0.02338 C -0.02252 0.02454 -0.02565 0.02546 -0.02877 0.02662 L -0.03346 0.02824 C -0.07864 0.02593 -0.0556 0.0382 -0.06953 0.02153 C -0.07096 0.01991 -0.07265 0.01829 -0.07422 0.01667 C -0.07851 0.00509 -0.07265 0.01921 -0.08255 0.00509 C -0.08372 0.00347 -0.08411 0.00046 -0.08528 -0.00139 C -0.09244 -0.01435 -0.09166 -0.00903 -0.09635 -0.02106 C -0.10221 -0.03611 -0.10169 -0.03935 -0.10937 -0.05579 C -0.11237 -0.06227 -0.11601 -0.06829 -0.11862 -0.07546 C -0.12018 -0.07986 -0.12148 -0.08449 -0.12317 -0.08866 C -0.12487 -0.09236 -0.12695 -0.09514 -0.12877 -0.09861 C -0.13047 -0.10162 -0.1319 -0.10509 -0.13346 -0.10833 C -0.13411 -0.10995 -0.1345 -0.1118 -0.13528 -0.11342 C -0.13645 -0.11574 -0.13789 -0.11759 -0.13893 -0.11991 C -0.14492 -0.13287 -0.15039 -0.14653 -0.15651 -0.15949 C -0.15911 -0.16481 -0.16211 -0.16921 -0.16484 -0.1743 C -0.1664 -0.17708 -0.16836 -0.17916 -0.16953 -0.18241 C -0.17018 -0.18403 -0.17044 -0.18611 -0.17135 -0.1875 C -0.17369 -0.19074 -0.1763 -0.19282 -0.17877 -0.1956 C -0.18034 -0.19722 -0.18216 -0.19838 -0.18346 -0.20046 C -0.18437 -0.20231 -0.18515 -0.20416 -0.18619 -0.20555 C -0.18698 -0.20648 -0.18815 -0.20648 -0.18893 -0.20717 C -0.19531 -0.21273 -0.1875 -0.20879 -0.19635 -0.21204 C -0.20455 -0.22176 -0.19974 -0.21829 -0.21119 -0.22037 C -0.21341 -0.22129 -0.21549 -0.22268 -0.2177 -0.22361 C -0.21979 -0.22454 -0.22786 -0.22639 -0.22968 -0.22685 C -0.23528 -0.22639 -0.24088 -0.22685 -0.24635 -0.22523 C -0.24817 -0.22477 -0.24935 -0.22153 -0.25104 -0.22037 C -0.25768 -0.21551 -0.26471 -0.21204 -0.27135 -0.20717 C -0.28112 -0.2 -0.27135 -0.20486 -0.27968 -0.19722 C -0.28151 -0.1956 -0.28346 -0.19514 -0.28528 -0.19398 C -0.29101 -0.18379 -0.2845 -0.19375 -0.29453 -0.18565 C -0.30013 -0.18125 -0.30586 -0.175 -0.31119 -0.16921 C -0.31484 -0.15949 -0.3108 -0.16875 -0.31679 -0.16111 C -0.31784 -0.15972 -0.31849 -0.15741 -0.31953 -0.15602 C -0.3207 -0.15463 -0.322 -0.15393 -0.32317 -0.15278 C -0.32422 -0.15185 -0.325 -0.15046 -0.32604 -0.14954 C -0.32747 -0.14815 -0.32916 -0.14768 -0.3306 -0.14629 C -0.33164 -0.14537 -0.33229 -0.14329 -0.33346 -0.14305 C -0.33645 -0.14166 -0.33958 -0.1419 -0.3427 -0.1412 C -0.34895 -0.1375 -0.34739 -0.13773 -0.35846 -0.1412 C -0.3595 -0.14166 -0.36015 -0.14375 -0.36119 -0.14467 C -0.36445 -0.14722 -0.3681 -0.14861 -0.37135 -0.15116 C -0.37304 -0.15254 -0.37435 -0.15463 -0.37604 -0.15602 C -0.37812 -0.1581 -0.38034 -0.15926 -0.38255 -0.16111 C -0.38437 -0.1625 -0.38619 -0.16435 -0.38802 -0.16597 C -0.39023 -0.16782 -0.39244 -0.16898 -0.39453 -0.17083 C -0.39895 -0.17477 -0.40026 -0.17778 -0.40468 -0.18241 C -0.40651 -0.18426 -0.40846 -0.18541 -0.41028 -0.1875 C -0.41159 -0.18889 -0.41263 -0.19074 -0.41393 -0.19236 C -0.43711 -0.21991 -0.41185 -0.18981 -0.42513 -0.20393 C -0.42695 -0.20579 -0.42864 -0.20879 -0.4306 -0.21041 C -0.43854 -0.2169 -0.44648 -0.22361 -0.45468 -0.22847 C -0.4556 -0.22916 -0.45651 -0.22963 -0.45755 -0.23009 C -0.45898 -0.23125 -0.46054 -0.23241 -0.46211 -0.23356 C -0.46393 -0.23472 -0.46575 -0.23588 -0.4677 -0.2368 C -0.47929 -0.24305 -0.46484 -0.23449 -0.47422 -0.24004 C -0.4776 -0.23958 -0.48099 -0.23935 -0.48437 -0.23842 C -0.48528 -0.23819 -0.48619 -0.23727 -0.48711 -0.2368 C -0.48828 -0.23611 -0.48958 -0.23565 -0.49088 -0.23518 C -0.49362 -0.23171 -0.49987 -0.22454 -0.50104 -0.22199 C -0.50221 -0.21921 -0.50325 -0.2162 -0.50468 -0.21366 C -0.50547 -0.21227 -0.50664 -0.2118 -0.50755 -0.21041 C -0.50846 -0.20903 -0.50924 -0.20694 -0.51028 -0.20555 C -0.51263 -0.20254 -0.51562 -0.20092 -0.5177 -0.19722 C -0.525 -0.18426 -0.51419 -0.20278 -0.5306 -0.18079 C -0.5319 -0.17916 -0.53294 -0.17731 -0.53437 -0.17592 C -0.53515 -0.175 -0.53619 -0.17477 -0.53711 -0.1743 C -0.54869 -0.1662 -0.5427 -0.16921 -0.55013 -0.16597 L -0.57695 -0.16759 C -0.58776 -0.17106 -0.5914 -0.17778 -0.59922 -0.18403 C -0.60195 -0.18634 -0.60468 -0.18842 -0.60755 -0.19074 C -0.61132 -0.19745 -0.61015 -0.19606 -0.61588 -0.20231 C -0.61953 -0.20625 -0.62369 -0.20879 -0.62695 -0.21366 C -0.62877 -0.21643 -0.63047 -0.21944 -0.63255 -0.22199 C -0.63698 -0.22778 -0.64244 -0.23148 -0.64635 -0.23842 C -0.65442 -0.25278 -0.65052 -0.24954 -0.65651 -0.25324 C -0.65833 -0.25787 -0.65924 -0.26111 -0.66211 -0.26481 C -0.66289 -0.26574 -0.66406 -0.26551 -0.66484 -0.26643 C -0.66588 -0.26736 -0.66679 -0.26852 -0.6677 -0.26967 C -0.67161 -0.27477 -0.6707 -0.27454 -0.67513 -0.27801 C -0.67604 -0.2787 -0.67695 -0.27893 -0.67786 -0.27963 C -0.68034 -0.28125 -0.68281 -0.28264 -0.68528 -0.28449 C -0.68685 -0.28588 -0.68828 -0.28819 -0.68984 -0.28935 C -0.69101 -0.29028 -0.69244 -0.29028 -0.69362 -0.29097 C -0.69492 -0.2919 -0.69596 -0.29375 -0.69726 -0.29444 C -0.70117 -0.29653 -0.71315 -0.29745 -0.71484 -0.29768 C -0.72721 -0.29722 -0.73958 -0.29745 -0.75195 -0.29606 C -0.75507 -0.2956 -0.7569 -0.2919 -0.75937 -0.28935 C -0.76159 -0.28704 -0.76523 -0.28426 -0.7677 -0.28287 C -0.76888 -0.28217 -0.77018 -0.28171 -0.77135 -0.28125 C -0.77734 -0.2706 -0.77109 -0.28032 -0.77695 -0.27454 C -0.77942 -0.27222 -0.78177 -0.26875 -0.78437 -0.26643 C -0.7858 -0.26504 -0.7875 -0.26458 -0.78893 -0.26319 C -0.79088 -0.26111 -0.7927 -0.25879 -0.79453 -0.25648 C -0.79544 -0.25532 -0.79622 -0.25393 -0.79726 -0.25324 C -0.8039 -0.2493 -0.7957 -0.25416 -0.80377 -0.25 C -0.80468 -0.24954 -0.8056 -0.24884 -0.80651 -0.24838 C -0.80872 -0.24722 -0.81093 -0.24606 -0.81302 -0.24491 C -0.81797 -0.23912 -0.81419 -0.24282 -0.82226 -0.23842 C -0.83437 -0.23171 -0.82669 -0.23426 -0.83893 -0.23194 C -0.84479 -0.23241 -0.85078 -0.23148 -0.85651 -0.23356 C -0.85872 -0.23426 -0.86211 -0.24004 -0.86211 -0.24004 C -0.86302 -0.24629 -0.86289 -0.24745 -0.86484 -0.25324 C -0.86888 -0.26458 -0.86666 -0.25486 -0.86953 -0.26643 C -0.87018 -0.26898 -0.87083 -0.27176 -0.87135 -0.27454 C -0.872 -0.27778 -0.87239 -0.28148 -0.87317 -0.28449 L -0.87513 -0.29097 C -0.87695 -0.31852 -0.87812 -0.32199 -0.87604 -0.35208 C -0.87591 -0.35393 -0.87474 -0.35532 -0.87422 -0.35694 C -0.86562 -0.38125 -0.87864 -0.34606 -0.86679 -0.375 C -0.86445 -0.38055 -0.86484 -0.38403 -0.86119 -0.38657 C -0.85911 -0.38796 -0.85026 -0.38958 -0.84922 -0.38981 C -0.84427 -0.38935 -0.83932 -0.38912 -0.83437 -0.38819 C -0.83138 -0.38773 -0.83138 -0.38565 -0.82877 -0.38333 C -0.82786 -0.38241 -0.82695 -0.38217 -0.82604 -0.38171 C -0.82382 -0.37893 -0.82148 -0.37639 -0.81953 -0.37338 C -0.8164 -0.36852 -0.81341 -0.36342 -0.81028 -0.35856 C -0.8069 -0.35347 -0.80312 -0.3493 -0.80013 -0.34375 C -0.79479 -0.33426 -0.79596 -0.33588 -0.78802 -0.32569 C -0.78463 -0.32129 -0.7819 -0.31481 -0.77786 -0.3125 C -0.77695 -0.31204 -0.77604 -0.31134 -0.77513 -0.31088 C -0.77356 -0.30972 -0.772 -0.30833 -0.77044 -0.30764 C -0.76862 -0.30671 -0.76679 -0.30648 -0.76484 -0.30579 C -0.76367 -0.30555 -0.7625 -0.3044 -0.76119 -0.30416 C -0.75468 -0.30324 -0.74817 -0.30324 -0.74179 -0.30254 C -0.73372 -0.30324 -0.72565 -0.30301 -0.7177 -0.30416 C -0.71549 -0.30463 -0.71328 -0.30625 -0.71119 -0.30764 C -0.70586 -0.31065 -0.70091 -0.31504 -0.69544 -0.31736 C -0.69127 -0.31921 -0.69036 -0.31921 -0.68619 -0.32407 C -0.68268 -0.32801 -0.67955 -0.33333 -0.67604 -0.33727 C -0.67448 -0.33889 -0.67278 -0.34028 -0.67135 -0.34213 C -0.66211 -0.3537 -0.65846 -0.36088 -0.64817 -0.37014 C -0.647 -0.37106 -0.64583 -0.37245 -0.64453 -0.37338 C -0.63958 -0.37685 -0.63476 -0.38102 -0.62968 -0.38333 C -0.62083 -0.38727 -0.61354 -0.39097 -0.60468 -0.39305 C -0.59882 -0.39444 -0.58711 -0.39629 -0.58711 -0.39629 C -0.56953 -0.39514 -0.5677 -0.39583 -0.55377 -0.39305 C -0.5513 -0.39259 -0.54882 -0.39213 -0.54635 -0.39143 C -0.54362 -0.39051 -0.54075 -0.38935 -0.53802 -0.38819 C -0.53698 -0.38773 -0.52734 -0.38287 -0.52604 -0.38171 C -0.51784 -0.37384 -0.50846 -0.36852 -0.50195 -0.35694 C -0.48971 -0.33518 -0.5052 -0.3618 -0.49179 -0.34213 C -0.4901 -0.33958 -0.48867 -0.33657 -0.48711 -0.33379 C -0.48476 -0.32986 -0.48216 -0.32639 -0.47968 -0.32245 C -0.47812 -0.31967 -0.47682 -0.31643 -0.47513 -0.31412 C -0.46614 -0.30231 -0.4707 -0.31319 -0.46211 -0.2993 C -0.46067 -0.29699 -0.45989 -0.29352 -0.45846 -0.29097 C -0.45651 -0.28796 -0.4539 -0.28588 -0.45195 -0.28287 C -0.44648 -0.2743 -0.44179 -0.26458 -0.43619 -0.25648 C -0.43463 -0.2544 -0.4332 -0.25185 -0.43151 -0.25 C -0.43007 -0.24838 -0.42851 -0.24768 -0.42695 -0.24653 C -0.42526 -0.24375 -0.42356 -0.24004 -0.42135 -0.23842 C -0.42018 -0.2375 -0.41888 -0.2375 -0.4177 -0.2368 C -0.40872 -0.23148 -0.4177 -0.23472 -0.40651 -0.23194 C -0.39922 -0.22523 -0.40494 -0.22963 -0.39179 -0.22523 C -0.38711 -0.22361 -0.38255 -0.22199 -0.37786 -0.22037 C -0.37721 -0.22037 -0.36354 -0.22153 -0.36028 -0.22361 C -0.35924 -0.2243 -0.35846 -0.22592 -0.35755 -0.22685 C -0.35599 -0.22824 -0.35442 -0.22893 -0.35286 -0.23009 C -0.35117 -0.23148 -0.34791 -0.23449 -0.34635 -0.2368 C -0.3444 -0.23981 -0.34284 -0.24375 -0.34088 -0.24653 C -0.33945 -0.24861 -0.33763 -0.24954 -0.33619 -0.25162 C -0.32265 -0.27014 -0.33971 -0.24977 -0.32968 -0.26134 C -0.32903 -0.26319 -0.32864 -0.26504 -0.32786 -0.26643 C -0.32461 -0.27199 -0.32278 -0.27407 -0.31953 -0.27801 C -0.31666 -0.28565 -0.31119 -0.30092 -0.30755 -0.30764 C -0.3056 -0.31088 -0.30364 -0.31389 -0.30195 -0.31736 C -0.3 -0.32129 -0.29961 -0.32546 -0.29726 -0.32893 C -0.29661 -0.33009 -0.29544 -0.32986 -0.29453 -0.33055 C -0.29297 -0.33194 -0.2914 -0.33379 -0.28984 -0.33541 C -0.28893 -0.33657 -0.28815 -0.33796 -0.28711 -0.33889 C -0.28619 -0.33958 -0.28528 -0.34004 -0.28437 -0.34051 C -0.27968 -0.34282 -0.27981 -0.34213 -0.27422 -0.34375 C -0.26341 -0.34676 -0.27382 -0.34444 -0.25846 -0.34699 C -0.24987 -0.35092 -0.26054 -0.34629 -0.24922 -0.35023 C -0.24323 -0.35231 -0.24622 -0.35301 -0.23802 -0.3537 C -0.2276 -0.3544 -0.21705 -0.35463 -0.20651 -0.35532 C -0.2026 -0.3537 -0.19843 -0.35278 -0.19453 -0.35023 C -0.19127 -0.34815 -0.18606 -0.33889 -0.18346 -0.33541 C -0.1819 -0.33356 -0.18034 -0.33217 -0.17877 -0.33055 C -0.17786 -0.32963 -0.17695 -0.32824 -0.17604 -0.32731 C -0.17487 -0.32616 -0.17343 -0.32546 -0.17226 -0.32407 C -0.16953 -0.32014 -0.1681 -0.31481 -0.16484 -0.3125 C -0.16367 -0.31157 -0.16237 -0.31134 -0.16119 -0.31088 C -0.15872 -0.31134 -0.15625 -0.31157 -0.15377 -0.3125 C -0.14922 -0.31389 -0.1526 -0.31412 -0.14817 -0.31736 C -0.147 -0.31829 -0.1457 -0.31852 -0.14453 -0.31898 C -0.13997 -0.33125 -0.14583 -0.3162 -0.13984 -0.32893 C -0.13919 -0.33055 -0.13867 -0.33217 -0.13802 -0.33379 C -0.13776 -0.33611 -0.13698 -0.33819 -0.13711 -0.34051 C -0.13724 -0.34236 -0.13854 -0.34352 -0.13893 -0.34537 C -0.13945 -0.34745 -0.13945 -0.35 -0.13984 -0.35208 C -0.14192 -0.36041 -0.14179 -0.35416 -0.14179 -0.35856 L -0.14179 -0.35856 " pathEditMode="relative" ptsTypes="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6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6 0.00348 L 0.00196 0.00348 C -0.00052 0.00556 -0.00273 0.0095 -0.00546 0.00996 C -0.01627 0.01181 -0.02421 0.00811 -0.03424 0.00672 C -0.03919 0.00602 -0.04414 0.00579 -0.04908 0.0051 C -0.05585 0.00417 -0.06263 0.00209 -0.0694 0.00024 C -0.07031 -0.00046 -0.07122 -0.00092 -0.07213 -0.00162 C -0.07526 -0.00324 -0.07851 -0.00416 -0.08138 -0.00648 C -0.08268 -0.0074 -0.0832 -0.00995 -0.08424 -0.01134 C -0.08502 -0.01273 -0.08619 -0.01342 -0.08697 -0.01458 C -0.09075 -0.02037 -0.09505 -0.02986 -0.09804 -0.03611 C -0.09921 -0.04375 -0.10026 -0.05254 -0.10273 -0.05902 L -0.10455 -0.06412 C -0.10494 -0.06782 -0.10533 -0.07476 -0.10638 -0.07893 C -0.10729 -0.08171 -0.10846 -0.08425 -0.10924 -0.08703 C -0.11002 -0.08981 -0.11054 -0.09259 -0.11106 -0.09537 C -0.11171 -0.09861 -0.11197 -0.10208 -0.11289 -0.10509 C -0.11484 -0.11157 -0.11731 -0.11713 -0.1194 -0.12338 C -0.12044 -0.12638 -0.12122 -0.12986 -0.12213 -0.1331 C -0.12721 -0.14976 -0.12434 -0.13958 -0.12955 -0.15463 C -0.13307 -0.16435 -0.13567 -0.17523 -0.13971 -0.18425 C -0.14101 -0.18703 -0.14218 -0.18981 -0.14348 -0.19236 C -0.14466 -0.19467 -0.14609 -0.19652 -0.14713 -0.19907 C -0.14856 -0.20208 -0.14934 -0.20601 -0.15091 -0.20879 C -0.15273 -0.21226 -0.15533 -0.21412 -0.15742 -0.21713 C -0.15872 -0.21898 -0.15976 -0.22152 -0.16106 -0.22361 C -0.172 -0.2412 -0.16471 -0.22685 -0.17864 -0.25324 C -0.1832 -0.26203 -0.17916 -0.25856 -0.18424 -0.26157 C -0.1888 -0.26967 -0.18515 -0.26412 -0.19166 -0.27152 C -0.1944 -0.27453 -0.19713 -0.278 -0.2 -0.28125 C -0.20091 -0.2824 -0.20182 -0.28356 -0.20273 -0.28449 C -0.20429 -0.28634 -0.20559 -0.28865 -0.20742 -0.28958 L -0.2138 -0.29282 C -0.21692 -0.29236 -0.22018 -0.29328 -0.22304 -0.2912 C -0.23177 -0.28495 -0.23033 -0.28194 -0.23515 -0.27476 C -0.24036 -0.26689 -0.24479 -0.25717 -0.25091 -0.25162 L -0.26197 -0.24189 C -0.26445 -0.23726 -0.26627 -0.23379 -0.2694 -0.23032 C -0.27109 -0.22824 -0.27304 -0.22662 -0.275 -0.22523 C -0.27773 -0.22338 -0.28333 -0.22037 -0.28333 -0.22037 C -0.28854 -0.22152 -0.29388 -0.22129 -0.29908 -0.22361 C -0.3121 -0.22963 -0.3095 -0.23194 -0.31848 -0.24189 C -0.32018 -0.24375 -0.32226 -0.2449 -0.32408 -0.24675 C -0.33242 -0.25532 -0.34088 -0.26388 -0.34908 -0.27314 C -0.35013 -0.2743 -0.35078 -0.27638 -0.35182 -0.278 C -0.35299 -0.27986 -0.35442 -0.28101 -0.35546 -0.28287 C -0.36549 -0.29907 -0.35807 -0.29027 -0.36666 -0.2993 C -0.37304 -0.31458 -0.36549 -0.29884 -0.37304 -0.30925 C -0.37487 -0.31157 -0.37604 -0.31527 -0.37773 -0.31759 C -0.37968 -0.32013 -0.38216 -0.32152 -0.38424 -0.32407 C -0.38619 -0.32662 -0.38776 -0.32986 -0.38971 -0.3324 C -0.40247 -0.34722 -0.397 -0.34097 -0.40742 -0.34722 C -0.42031 -0.35486 -0.41015 -0.35 -0.41848 -0.3537 C -0.42539 -0.3618 -0.42187 -0.35949 -0.42864 -0.36203 C -0.43697 -0.36134 -0.44531 -0.36134 -0.45364 -0.36018 C -0.45859 -0.35972 -0.46354 -0.3581 -0.46848 -0.35694 C -0.47213 -0.35601 -0.475 -0.35509 -0.47864 -0.3537 C -0.4858 -0.34861 -0.48645 -0.34861 -0.49531 -0.33888 C -0.497 -0.33703 -0.49856 -0.33472 -0.5 -0.3324 C -0.50104 -0.33032 -0.50143 -0.32731 -0.50273 -0.32569 C -0.50429 -0.32384 -0.50651 -0.32361 -0.50833 -0.32245 C -0.52226 -0.31319 -0.5125 -0.31805 -0.525 -0.3125 C -0.52799 -0.30439 -0.52552 -0.30879 -0.53229 -0.30439 C -0.54283 -0.29745 -0.53945 -0.30092 -0.54622 -0.2912 C -0.55247 -0.29166 -0.55872 -0.29097 -0.56471 -0.29282 C -0.56627 -0.29328 -0.56705 -0.29652 -0.56848 -0.29768 C -0.56966 -0.29884 -0.57096 -0.29861 -0.57213 -0.2993 C -0.57747 -0.30347 -0.5832 -0.30648 -0.58789 -0.3125 C -0.58919 -0.31412 -0.59023 -0.3162 -0.59166 -0.31759 C -0.59869 -0.325 -0.59583 -0.31944 -0.60273 -0.32893 C -0.6069 -0.33472 -0.6108 -0.34097 -0.61471 -0.34722 C -0.62161 -0.35763 -0.6276 -0.36759 -0.63606 -0.375 C -0.63723 -0.37615 -0.63854 -0.37708 -0.63971 -0.37847 C -0.64166 -0.38032 -0.64531 -0.38495 -0.64531 -0.38495 C -0.6496 -0.38449 -0.65403 -0.38472 -0.65833 -0.38333 C -0.65937 -0.38287 -0.66002 -0.38078 -0.66106 -0.38009 C -0.66223 -0.37916 -0.66354 -0.37893 -0.66471 -0.37847 C -0.66601 -0.37685 -0.66705 -0.37453 -0.66848 -0.37338 C -0.67447 -0.36851 -0.67708 -0.36759 -0.68229 -0.36527 C -0.6875 -0.35902 -0.68294 -0.36365 -0.69166 -0.36018 C -0.69531 -0.35879 -0.69921 -0.35787 -0.70273 -0.35532 C -0.70429 -0.35416 -0.70572 -0.35277 -0.70729 -0.35208 C -0.7125 -0.34953 -0.71822 -0.34976 -0.72304 -0.34537 C -0.73085 -0.33865 -0.72447 -0.34375 -0.7388 -0.33726 C -0.73971 -0.3368 -0.74062 -0.33588 -0.74166 -0.33564 C -0.7552 -0.33148 -0.75781 -0.33217 -0.77213 -0.33055 L -0.80638 -0.33726 C -0.80833 -0.33773 -0.81015 -0.33796 -0.81197 -0.33888 C -0.81328 -0.33958 -0.81445 -0.3412 -0.81562 -0.34213 C -0.81901 -0.34467 -0.81927 -0.34328 -0.82304 -0.34722 C -0.82604 -0.35 -0.82864 -0.3537 -0.83138 -0.35694 L -0.83424 -0.36018 C -0.83593 -0.36504 -0.83723 -0.36828 -0.8388 -0.37338 C -0.8401 -0.37777 -0.84166 -0.38194 -0.84257 -0.38657 C -0.84283 -0.38819 -0.84296 -0.39004 -0.84348 -0.39166 C -0.84609 -0.40092 -0.84908 -0.41018 -0.85182 -0.41944 C -0.85247 -0.42222 -0.85286 -0.42523 -0.85364 -0.42777 C -0.85442 -0.43055 -0.85559 -0.4331 -0.85638 -0.43588 C -0.85703 -0.43819 -0.85768 -0.44027 -0.8582 -0.44259 C -0.85729 -0.453 -0.85703 -0.46365 -0.85546 -0.47384 C -0.85481 -0.47847 -0.85065 -0.49027 -0.84895 -0.49513 C -0.84726 -0.51458 -0.85013 -0.49768 -0.8444 -0.50995 C -0.84257 -0.51412 -0.84192 -0.51967 -0.83971 -0.52314 C -0.83776 -0.52662 -0.83255 -0.52847 -0.82955 -0.52986 C -0.81992 -0.5412 -0.82291 -0.53912 -0.8 -0.52986 C -0.76692 -0.5162 -0.78684 -0.52083 -0.775 -0.50833 C -0.77252 -0.50601 -0.77005 -0.50393 -0.76757 -0.50185 C -0.76627 -0.50069 -0.76497 -0.49976 -0.7638 -0.49861 C -0.76132 -0.49583 -0.75885 -0.49328 -0.75638 -0.49027 C -0.75546 -0.48912 -0.75455 -0.48796 -0.75364 -0.48703 C -0.75247 -0.48588 -0.75104 -0.48518 -0.75 -0.48379 C -0.7414 -0.47338 -0.74114 -0.46921 -0.73138 -0.46064 C -0.72812 -0.45763 -0.71914 -0.44953 -0.71562 -0.44745 C -0.69869 -0.43773 -0.70026 -0.43865 -0.68789 -0.43588 C -0.6871 -0.43611 -0.67473 -0.43703 -0.67122 -0.43935 C -0.67018 -0.44004 -0.6694 -0.44166 -0.66848 -0.44259 C -0.66666 -0.44444 -0.66471 -0.44583 -0.66289 -0.44745 C -0.66197 -0.44838 -0.66106 -0.45 -0.66015 -0.45069 C -0.65924 -0.45162 -0.6582 -0.45185 -0.65729 -0.45254 C -0.65455 -0.45463 -0.65169 -0.45648 -0.64895 -0.45902 C -0.64765 -0.46041 -0.64674 -0.46273 -0.64531 -0.46388 C -0.64362 -0.4655 -0.64153 -0.46574 -0.63971 -0.46736 C -0.63815 -0.46851 -0.63658 -0.47037 -0.63515 -0.47222 C -0.63411 -0.47361 -0.63346 -0.47615 -0.63229 -0.47708 C -0.62825 -0.48101 -0.62356 -0.48333 -0.6194 -0.48703 C -0.61562 -0.49027 -0.61197 -0.49351 -0.60833 -0.49699 C -0.59544 -0.50879 -0.60859 -0.49814 -0.59257 -0.5118 C -0.59036 -0.51342 -0.58841 -0.51574 -0.58606 -0.51666 C -0.58268 -0.51805 -0.57929 -0.51782 -0.57591 -0.51828 C -0.57434 -0.52662 -0.57617 -0.52175 -0.57031 -0.52476 C -0.56875 -0.52569 -0.56731 -0.52754 -0.56562 -0.52824 C -0.56145 -0.52986 -0.55703 -0.53009 -0.55273 -0.53148 C -0.55143 -0.53171 -0.55026 -0.53263 -0.54895 -0.5331 C -0.54375 -0.53263 -0.53841 -0.53333 -0.53333 -0.53148 C -0.53112 -0.53055 -0.52968 -0.52685 -0.52773 -0.52476 C -0.525 -0.52199 -0.522 -0.51967 -0.5194 -0.51666 C -0.50859 -0.50393 -0.51901 -0.51319 -0.50833 -0.49861 C -0.49817 -0.48472 -0.5 -0.49004 -0.49062 -0.48032 C -0.48658 -0.47615 -0.48255 -0.47199 -0.47864 -0.46736 C -0.47109 -0.45833 -0.46406 -0.44814 -0.45638 -0.43935 C -0.45351 -0.43588 -0.45026 -0.43402 -0.44713 -0.43101 C -0.44492 -0.42893 -0.44283 -0.42685 -0.44062 -0.42453 C -0.4388 -0.42245 -0.4371 -0.41967 -0.43515 -0.41782 C -0.41028 -0.3949 -0.4263 -0.40949 -0.41666 -0.403 C -0.4151 -0.40208 -0.41354 -0.40046 -0.41197 -0.39976 C -0.41015 -0.39884 -0.40833 -0.39861 -0.40638 -0.39814 C -0.39661 -0.39861 -0.38671 -0.39838 -0.37682 -0.39976 C -0.37421 -0.40023 -0.37187 -0.40208 -0.3694 -0.403 C -0.36757 -0.4037 -0.36575 -0.40416 -0.3638 -0.40463 C -0.36197 -0.40578 -0.35989 -0.40601 -0.35833 -0.4081 C -0.35273 -0.41458 -0.34791 -0.42361 -0.34166 -0.42777 C -0.3332 -0.43333 -0.33645 -0.43009 -0.33138 -0.43588 C -0.32838 -0.44398 -0.33112 -0.43842 -0.32682 -0.44421 C -0.32487 -0.44675 -0.3233 -0.45046 -0.32122 -0.45254 C -0.31744 -0.45625 -0.31015 -0.46018 -0.30546 -0.46226 C -0.30403 -0.46296 -0.30234 -0.46319 -0.30091 -0.46388 C -0.28945 -0.46898 -0.29934 -0.46597 -0.28789 -0.46898 C -0.28164 -0.47268 -0.28932 -0.46851 -0.27864 -0.47222 C -0.27617 -0.47314 -0.27369 -0.47453 -0.27122 -0.47546 C -0.25039 -0.48263 -0.26054 -0.47685 -0.25182 -0.48217 C -0.25026 -0.48148 -0.24869 -0.48148 -0.24713 -0.48032 C -0.23385 -0.47083 -0.24973 -0.4787 -0.2388 -0.47384 C -0.23723 -0.47175 -0.23593 -0.46921 -0.23424 -0.46736 C -0.22929 -0.4618 -0.22825 -0.46157 -0.22408 -0.45902 C -0.22252 -0.45694 -0.22122 -0.4537 -0.2194 -0.45254 C -0.21692 -0.45069 -0.20716 -0.44838 -0.20364 -0.44745 C -0.19778 -0.44814 -0.19192 -0.44768 -0.18606 -0.44907 C -0.18502 -0.44953 -0.18437 -0.45162 -0.18333 -0.45254 C -0.18125 -0.45393 -0.1789 -0.45439 -0.17682 -0.45578 C -0.17031 -0.45949 -0.17408 -0.4581 -0.16848 -0.46226 C -0.16757 -0.46296 -0.16666 -0.46342 -0.16575 -0.46388 C -0.16197 -0.46574 -0.15833 -0.46736 -0.15455 -0.46898 C -0.15338 -0.46944 -0.15208 -0.4699 -0.15091 -0.4706 C -0.14453 -0.4743 -0.15221 -0.4699 -0.14166 -0.47546 C -0.14075 -0.47592 -0.13971 -0.47638 -0.1388 -0.47708 C -0.12929 -0.48449 -0.14218 -0.47615 -0.12955 -0.48379 C -0.13268 -0.48564 -0.13138 -0.48541 -0.13333 -0.48541 L -0.13424 -0.48541 " pathEditMode="relative" ptsTypes="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31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58 -0.00047 L 0.01158 -0.00047 C 0.01432 -0.00116 0.01705 -0.00232 0.01992 -0.00209 C 0.02539 -0.00186 0.03658 0.00115 0.03658 0.00115 C 0.03919 0.00439 0.03984 0.00463 0.04205 0.00926 C 0.05039 0.02708 0.04531 0.02014 0.0513 0.02754 C 0.05195 0.02963 0.05273 0.03171 0.05325 0.03402 C 0.05481 0.04328 0.05403 0.04884 0.05325 0.05879 C 0.05299 0.06088 0.05273 0.06319 0.05221 0.06527 C 0.05182 0.06759 0.05091 0.06967 0.05039 0.07176 C 0.05 0.07338 0.05 0.07523 0.04948 0.07685 C 0.04635 0.08703 0.047 0.08518 0.04296 0.09004 C 0.0427 0.09166 0.04257 0.09328 0.04205 0.0949 C 0.04101 0.09838 0.03841 0.10486 0.03841 0.10486 L 0.03658 0.11458 L 0.03554 0.11967 C 0.03645 0.14189 0.03489 0.13842 0.03841 0.15254 C 0.03893 0.15486 0.03919 0.1574 0.04023 0.15902 C 0.04088 0.16041 0.04205 0.16018 0.04296 0.16064 C 0.04336 0.16227 0.04349 0.16412 0.04388 0.16574 C 0.04466 0.16805 0.04557 0.17037 0.04674 0.17222 C 0.0483 0.175 0.05481 0.18217 0.05599 0.18379 C 0.05846 0.18703 0.0608 0.19051 0.06341 0.19375 C 0.06432 0.19467 0.06536 0.1956 0.06614 0.19699 C 0.06809 0.2 0.06992 0.20347 0.07174 0.20671 C 0.07265 0.20856 0.07369 0.20972 0.07448 0.2118 C 0.07513 0.21342 0.07565 0.21504 0.0763 0.21666 C 0.07812 0.22106 0.0819 0.22986 0.0819 0.22986 C 0.08216 0.23148 0.08255 0.2331 0.08281 0.23472 C 0.0832 0.23703 0.08333 0.23935 0.08372 0.24143 C 0.08424 0.24375 0.08502 0.2456 0.08554 0.24791 C 0.08632 0.25115 0.0875 0.25787 0.0875 0.25787 C 0.08684 0.26713 0.08606 0.27639 0.08554 0.28588 C 0.08268 0.34213 0.08619 0.29051 0.08372 0.32523 C 0.08411 0.33402 0.08424 0.34282 0.08463 0.35162 C 0.08476 0.35439 0.08489 0.3574 0.08554 0.35995 C 0.08645 0.36342 0.0875 0.36759 0.08932 0.36967 C 0.09023 0.37083 0.09127 0.37152 0.09205 0.37291 C 0.09713 0.38194 0.09231 0.37801 0.09765 0.38125 C 0.10338 0.38819 0.09687 0.38125 0.10599 0.38611 C 0.10729 0.3868 0.10833 0.38889 0.10963 0.38958 C 0.11276 0.39097 0.11888 0.39282 0.11888 0.39282 C 0.11992 0.39398 0.1207 0.3956 0.12174 0.39606 C 0.13658 0.40324 0.12239 0.39236 0.13463 0.40092 C 0.147 0.40972 0.12513 0.39699 0.14583 0.40926 C 0.14791 0.41041 0.15013 0.41134 0.15221 0.4125 C 0.16393 0.41944 0.15546 0.41597 0.16432 0.41921 C 0.16549 0.42014 0.16666 0.42152 0.16796 0.42245 C 0.17044 0.42384 0.17539 0.42569 0.17539 0.42569 C 0.17669 0.42685 0.17799 0.42754 0.17916 0.42893 C 0.18737 0.44074 0.18216 0.43518 0.1875 0.44537 C 0.18984 0.45 0.19244 0.45416 0.19492 0.45856 L 0.19765 0.46342 C 0.197 0.46574 0.19505 0.46805 0.19583 0.47014 C 0.19817 0.47708 0.20325 0.47963 0.2069 0.48333 C 0.20781 0.48426 0.20872 0.48564 0.20963 0.48657 C 0.21054 0.48727 0.21158 0.4875 0.2125 0.48819 C 0.21367 0.48912 0.21497 0.49027 0.21614 0.49143 C 0.2177 0.49305 0.21914 0.4949 0.22083 0.49652 C 0.22461 0.49977 0.22773 0.50092 0.2319 0.50301 C 0.23854 0.50648 0.2302 0.50277 0.23841 0.50625 L 0.2513 0.50463 C 0.25416 0.50416 0.2569 0.50301 0.25963 0.50301 C 0.26953 0.50301 0.27942 0.50416 0.28932 0.50463 C 0.29869 0.51018 0.28411 0.50185 0.29583 0.50787 C 0.29765 0.50902 0.29948 0.51018 0.3013 0.51134 L 0.30963 0.5162 C 0.31054 0.51666 0.31158 0.51713 0.3125 0.51782 C 0.31367 0.51898 0.31484 0.52037 0.31614 0.52106 C 0.31731 0.52199 0.31862 0.52222 0.31992 0.52268 C 0.3302 0.52824 0.3207 0.52338 0.33099 0.53102 C 0.33281 0.5324 0.33658 0.53426 0.33658 0.53426 C 0.3375 0.53541 0.33828 0.53703 0.33932 0.5375 C 0.34114 0.53865 0.34309 0.53842 0.34492 0.53912 C 0.34583 0.53958 0.34661 0.54074 0.34765 0.54097 C 0.35716 0.54189 0.36679 0.54189 0.3763 0.54259 C 0.39856 0.54652 0.38867 0.5449 0.40599 0.54745 C 0.4069 0.54791 0.40781 0.54861 0.40872 0.54907 C 0.41002 0.54977 0.41119 0.55 0.4125 0.55069 C 0.41666 0.55324 0.41627 0.55393 0.41992 0.55578 C 0.42226 0.55694 0.42721 0.55902 0.42721 0.55902 C 0.43763 0.56805 0.42461 0.55717 0.43463 0.56389 C 0.43593 0.56481 0.43711 0.5662 0.43841 0.56713 C 0.43932 0.56782 0.44023 0.56805 0.44114 0.56875 C 0.44362 0.57083 0.44622 0.57291 0.44856 0.57546 C 0.44987 0.57685 0.45091 0.57916 0.45221 0.58032 C 0.45468 0.5824 0.45729 0.58356 0.45963 0.58541 C 0.46184 0.5868 0.46393 0.58889 0.46614 0.59027 C 0.47109 0.59328 0.47604 0.59537 0.48099 0.59838 C 0.48502 0.60092 0.4888 0.60555 0.49296 0.60671 C 0.49492 0.60717 0.49674 0.60764 0.49856 0.60833 C 0.49948 0.60879 0.50039 0.60949 0.5013 0.60995 C 0.5026 0.61064 0.50377 0.61111 0.50507 0.61157 C 0.51471 0.61504 0.51836 0.61389 0.53099 0.61504 C 0.53619 0.61435 0.54153 0.61412 0.54674 0.61319 C 0.54765 0.61319 0.54856 0.61203 0.54948 0.61157 C 0.55169 0.61088 0.55377 0.61064 0.55599 0.60995 C 0.56198 0.60463 0.55833 0.6074 0.56705 0.60347 L 0.56705 0.60347 C 0.56862 0.60231 0.57018 0.60115 0.57174 0.60023 C 0.57656 0.59676 0.57265 0.60023 0.57916 0.59514 C 0.58033 0.59421 0.58164 0.59282 0.58281 0.59189 C 0.58502 0.59004 0.58867 0.5875 0.59114 0.58703 C 0.59518 0.58611 0.59921 0.58588 0.60325 0.58541 C 0.60507 0.58472 0.6069 0.58402 0.60872 0.58356 C 0.61158 0.5831 0.61432 0.58287 0.61705 0.58194 C 0.61809 0.58171 0.61888 0.58078 0.61992 0.58032 C 0.62226 0.57963 0.62487 0.57916 0.62734 0.5787 C 0.63255 0.57986 0.63789 0.58009 0.64296 0.58194 C 0.64687 0.58333 0.65039 0.58657 0.65416 0.58865 C 0.65755 0.59051 0.66093 0.59213 0.66432 0.59352 C 0.66796 0.5949 0.67174 0.59514 0.67539 0.59676 L 0.68658 0.60185 C 0.68932 0.60115 0.69205 0.60046 0.69492 0.60023 C 0.70221 0.5993 0.70976 0.60069 0.71705 0.59838 C 0.72513 0.59606 0.72669 0.59189 0.7319 0.58541 C 0.73281 0.58426 0.73372 0.58287 0.73463 0.58194 C 0.73554 0.58125 0.73658 0.58102 0.7375 0.58032 C 0.73932 0.57893 0.74114 0.57685 0.74296 0.57546 C 0.74609 0.57291 0.74752 0.57222 0.75039 0.5706 C 0.75221 0.56736 0.75364 0.56412 0.75599 0.56227 C 0.75781 0.56088 0.76158 0.55902 0.76158 0.55902 C 0.76211 0.5574 0.76289 0.55578 0.76341 0.55393 C 0.76406 0.55185 0.76445 0.54953 0.76523 0.54745 C 0.76601 0.5456 0.76718 0.54421 0.76796 0.54259 C 0.76901 0.54051 0.76992 0.53819 0.77083 0.53588 C 0.77109 0.53379 0.77096 0.53125 0.77174 0.52939 C 0.77265 0.52708 0.77474 0.52685 0.77539 0.5243 C 0.77643 0.52106 0.77578 0.51666 0.7763 0.51296 C 0.77669 0.51111 0.7776 0.50972 0.77825 0.50787 C 0.7802 0.48287 0.77955 0.49583 0.77825 0.45208 C 0.77799 0.44699 0.7776 0.44213 0.77734 0.43727 C 0.77695 0.43125 0.77682 0.425 0.7763 0.41921 C 0.77617 0.41736 0.77565 0.41574 0.77539 0.41412 C 0.77513 0.41203 0.77474 0.40972 0.77448 0.40764 C 0.77395 0.40301 0.77317 0.39328 0.77174 0.38958 C 0.77044 0.38611 0.76992 0.38171 0.76796 0.37963 C 0.76705 0.37847 0.76614 0.37754 0.76523 0.37639 C 0.76067 0.36944 0.76458 0.37268 0.75963 0.36967 C 0.75911 0.36805 0.75859 0.3662 0.75781 0.36481 C 0.75612 0.36134 0.75234 0.35486 0.75234 0.35486 C 0.75195 0.35324 0.75182 0.35162 0.7513 0.35 C 0.75091 0.34814 0.74948 0.34514 0.74948 0.34514 L 0.74948 0.34514 " pathEditMode="relative" ptsTypes="AAAAAAAAAAAAAAAAAAAAAAAAAAAAAAAAAAAAAAAAAAAAAAAAAAAAAAAAAAAAAAAAAAAAAAAAAAAAAAAAAAAAAAAAAAAAAAAAAAAAAAAAAAAAAAAAAAAAAAAAAAAAAAAAAAAAAAAAAAAAAAAA">
                                      <p:cBhvr>
                                        <p:cTn id="36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31 -0.00047 L 0.02331 -0.00047 C 0.02253 0.00208 0.01706 0.02037 0.01498 0.02407 C 0.01394 0.02592 0.0125 0.02639 0.0112 0.02731 C 0.00391 0.0449 0.01341 0.02361 0.00482 0.03889 C 0.00404 0.04027 0.00365 0.04236 0.00287 0.04398 C 0.00209 0.0456 0.00117 0.04722 0.00013 0.04884 C -0.00455 0.05625 -0.01133 0.06574 -0.01653 0.07014 C -0.01771 0.07129 -0.01901 0.07245 -0.02018 0.07361 C -0.02109 0.07407 -0.02213 0.07453 -0.02304 0.07523 C -0.0289 0.08565 -0.02226 0.07477 -0.0332 0.08842 C -0.03606 0.0919 -0.0388 0.09583 -0.04153 0.09977 C -0.05169 0.11504 -0.0401 0.09815 -0.04713 0.11296 C -0.04778 0.11458 -0.04896 0.11527 -0.04987 0.1162 C -0.05052 0.11805 -0.05117 0.11944 -0.05169 0.12129 C -0.05208 0.12268 -0.05208 0.12477 -0.0526 0.12615 C -0.05338 0.12801 -0.05442 0.1294 -0.05547 0.13102 C -0.05664 0.13657 -0.05768 0.14213 -0.05911 0.14768 C -0.05963 0.1493 -0.06054 0.15069 -0.06093 0.15254 C -0.06146 0.15509 -0.06159 0.1581 -0.06185 0.16065 C -0.06224 0.1662 -0.06302 0.17176 -0.06276 0.17731 C -0.0625 0.1875 -0.06133 0.1949 -0.05911 0.20347 C -0.05729 0.21065 -0.05534 0.21736 -0.0526 0.22338 C -0.05026 0.2287 -0.04817 0.23078 -0.04518 0.23495 C -0.04466 0.23657 -0.04414 0.23842 -0.04336 0.23981 C -0.04231 0.24166 -0.03802 0.2456 -0.03685 0.24629 C -0.03203 0.2493 -0.02708 0.25185 -0.02213 0.25463 C -0.02083 0.25532 -0.01953 0.25555 -0.01836 0.25625 C -0.01562 0.25787 -0.01289 0.25972 -0.01002 0.26111 C -0.00755 0.2625 -0.00508 0.26296 -0.0026 0.26458 C 0.00235 0.26736 0.00729 0.27106 0.01224 0.2743 C 0.01472 0.27592 0.01719 0.27708 0.01953 0.2794 C 0.02149 0.28102 0.02331 0.2824 0.02513 0.28426 C 0.03789 0.29652 0.02279 0.28287 0.03347 0.29236 C 0.03659 0.29791 0.04024 0.30254 0.04271 0.30902 L 0.05013 0.32708 C 0.05104 0.32916 0.05222 0.33125 0.05287 0.33356 C 0.05534 0.3419 0.05404 0.33819 0.05664 0.34514 C 0.0569 0.34722 0.05716 0.34953 0.05755 0.35162 C 0.05821 0.35555 0.05886 0.35926 0.05938 0.36319 C 0.05977 0.36597 0.06003 0.36875 0.06029 0.37152 C 0.06172 0.39768 0.06185 0.38889 0.05938 0.42245 C 0.05886 0.43055 0.05664 0.42731 0.05482 0.43727 C 0.053 0.44699 0.05495 0.43773 0.05196 0.44722 C 0.05104 0.45046 0.05065 0.4544 0.04922 0.45717 C 0.04779 0.45995 0.04519 0.46088 0.04362 0.46365 C 0.03894 0.47222 0.04284 0.46597 0.03529 0.47361 C 0.03164 0.47708 0.02878 0.48287 0.02513 0.4868 C 0.02409 0.48796 0.02266 0.48773 0.02149 0.48842 C 0.01992 0.48935 0.01836 0.49027 0.0168 0.49166 C 0.01589 0.49259 0.01511 0.49444 0.01407 0.4949 C 0.01042 0.49676 0.00664 0.49722 0.00287 0.49815 C 0.00104 0.4993 -0.00104 0.49953 -0.0026 0.50162 C -0.00351 0.50254 -0.00429 0.50416 -0.00547 0.50486 C -0.00755 0.50602 -0.00976 0.50602 -0.01185 0.50648 C -0.01862 0.51041 -0.01067 0.50602 -0.02396 0.51134 C -0.02487 0.5118 -0.02578 0.51273 -0.02669 0.51296 C -0.04648 0.52106 -0.04817 0.5169 -0.07851 0.51805 L -0.0888 0.51967 C -0.09271 0.52014 -0.09674 0.52037 -0.10078 0.52129 C -0.10169 0.52152 -0.1026 0.52222 -0.10351 0.52291 C -0.10508 0.52407 -0.10664 0.52523 -0.1082 0.52615 C -0.10911 0.52685 -0.11002 0.52708 -0.11093 0.52777 C -0.11419 0.53032 -0.11471 0.53125 -0.11745 0.53449 C -0.12031 0.54236 -0.11888 0.5375 -0.12109 0.5493 L -0.122 0.55416 C -0.12174 0.55578 -0.11862 0.57338 -0.11745 0.57731 C -0.11484 0.58565 -0.11484 0.58264 -0.11093 0.58889 C -0.09987 0.60648 -0.11015 0.59236 -0.10169 0.6037 C -0.09987 0.60856 -0.09961 0.61041 -0.09609 0.61342 C -0.09505 0.61458 -0.09362 0.61458 -0.09245 0.61504 C -0.08606 0.62268 -0.09414 0.61365 -0.08502 0.62176 C -0.07474 0.63078 -0.07864 0.62986 -0.06745 0.63657 C -0.06562 0.63773 -0.0638 0.63935 -0.06185 0.63981 L -0.05351 0.64143 L -0.03138 0.63981 C -0.02825 0.63958 -0.02513 0.63935 -0.02213 0.63819 C -0.01927 0.63703 -0.01666 0.63426 -0.0138 0.63333 L -0.00911 0.63148 C -0.00729 0.63102 -0.00534 0.63055 -0.00351 0.62986 C -0.00234 0.6294 -0.00104 0.62893 0.00013 0.62824 C 0.01133 0.61828 -0.00638 0.63356 0.01029 0.62176 C 0.01133 0.62106 0.01211 0.61921 0.01315 0.61852 C 0.01459 0.61713 0.01628 0.61643 0.01771 0.61504 C 0.01901 0.61412 0.02019 0.61273 0.02149 0.6118 C 0.02396 0.60995 0.02617 0.60949 0.02891 0.60856 C 0.03034 0.60625 0.03164 0.60347 0.03347 0.60185 C 0.03581 0.6 0.03841 0.6 0.04089 0.59861 C 0.04245 0.59768 0.04401 0.59676 0.04558 0.59537 C 0.04649 0.59444 0.04727 0.59282 0.04831 0.59213 C 0.05013 0.59074 0.05209 0.59004 0.05391 0.58889 C 0.05534 0.58773 0.0569 0.58634 0.05847 0.58541 C 0.05964 0.58472 0.06094 0.58472 0.06224 0.58379 C 0.06446 0.5824 0.06641 0.58032 0.06862 0.57893 C 0.07344 0.57615 0.08646 0.57569 0.08815 0.57569 C 0.09766 0.57777 0.10729 0.57963 0.1168 0.58217 C 0.11901 0.58287 0.1211 0.58449 0.12331 0.58541 C 0.12448 0.58611 0.12578 0.58657 0.12696 0.58703 C 0.12891 0.58819 0.13073 0.58958 0.13255 0.59051 C 0.14063 0.59444 0.1418 0.59467 0.14831 0.59699 C 0.15847 0.60902 0.14284 0.59143 0.15482 0.60185 C 0.16394 0.60995 0.15274 0.60486 0.16315 0.60856 C 0.16823 0.62083 0.16315 0.61111 0.17331 0.62014 C 0.20144 0.64514 0.18477 0.63611 0.22058 0.66111 C 0.22253 0.66273 0.22487 0.66227 0.22696 0.66296 C 0.23347 0.66759 0.2388 0.67176 0.24649 0.67268 L 0.25847 0.6743 C 0.26003 0.675 0.26159 0.67615 0.26315 0.67615 C 0.2668 0.67615 0.27058 0.67523 0.27422 0.6743 C 0.27878 0.67338 0.2767 0.67268 0.28073 0.67106 C 0.28255 0.67037 0.28438 0.6699 0.2862 0.66944 C 0.2875 0.66828 0.28867 0.66713 0.28998 0.6662 C 0.29623 0.6618 0.30078 0.66088 0.30664 0.65463 C 0.3211 0.63912 0.303 0.65393 0.31771 0.63657 L 0.32058 0.63333 C 0.32084 0.63102 0.32058 0.62824 0.32149 0.62662 C 0.3224 0.625 0.32396 0.62592 0.32513 0.625 C 0.32683 0.62361 0.32839 0.62222 0.32982 0.62014 C 0.3319 0.61666 0.33308 0.6118 0.33529 0.60856 C 0.34792 0.59027 0.33255 0.6199 0.34362 0.60023 C 0.34479 0.59838 0.34532 0.5956 0.34649 0.59375 C 0.34948 0.58819 0.3513 0.58865 0.35482 0.58379 C 0.36563 0.56944 0.34714 0.59004 0.36224 0.57407 C 0.3625 0.57222 0.3625 0.57037 0.36315 0.56898 C 0.3668 0.56018 0.36693 0.5618 0.37149 0.5574 C 0.37357 0.55532 0.37565 0.55301 0.37787 0.55092 C 0.37878 0.55023 0.37982 0.55 0.38073 0.5493 C 0.38229 0.54815 0.38373 0.54699 0.38529 0.54606 C 0.38711 0.5449 0.38998 0.54421 0.3918 0.54259 C 0.39818 0.53703 0.39063 0.5412 0.39831 0.53773 C 0.40039 0.53796 0.41159 0.53842 0.41589 0.54097 C 0.42188 0.54467 0.41784 0.54467 0.42422 0.55092 C 0.42591 0.55254 0.428 0.55301 0.42982 0.55416 C 0.4319 0.55578 0.43412 0.55764 0.4362 0.55926 C 0.46927 0.58217 0.4375 0.56088 0.45938 0.57222 C 0.46198 0.57361 0.46433 0.57569 0.4668 0.57731 C 0.46888 0.57847 0.4711 0.5794 0.47331 0.58055 C 0.47422 0.58102 0.47513 0.58171 0.47604 0.58217 C 0.48633 0.58634 0.48542 0.58541 0.49649 0.58703 C 0.49987 0.58657 0.50326 0.58634 0.50664 0.58541 C 0.50795 0.58518 0.50912 0.58426 0.51029 0.58379 C 0.51367 0.58287 0.51888 0.5824 0.5224 0.58055 C 0.52709 0.57801 0.53164 0.575 0.5362 0.57222 C 0.53815 0.57129 0.54011 0.57083 0.5418 0.56898 C 0.55065 0.55926 0.54649 0.56273 0.55391 0.5574 C 0.55755 0.54768 0.55339 0.55694 0.55938 0.5493 C 0.56042 0.54791 0.5612 0.54583 0.56224 0.54444 C 0.56394 0.5419 0.56615 0.54051 0.56771 0.53773 L 0.57513 0.52453 C 0.57604 0.52291 0.57683 0.52106 0.57787 0.51967 C 0.57917 0.51805 0.58047 0.51666 0.58164 0.51481 C 0.58451 0.50949 0.58907 0.49629 0.59089 0.49166 C 0.59154 0.49004 0.59193 0.48796 0.59271 0.4868 C 0.59427 0.48449 0.59597 0.48264 0.5974 0.48009 C 0.60235 0.47106 0.59766 0.475 0.60287 0.47199 L 0.61771 0.47685 C 0.61927 0.47731 0.62084 0.47801 0.6224 0.47847 C 0.62943 0.48055 0.62604 0.4794 0.63255 0.48171 C 0.6362 0.48125 0.64076 0.48449 0.64362 0.48009 C 0.64597 0.47662 0.64414 0.46921 0.64453 0.46365 C 0.64479 0.46041 0.64519 0.45717 0.64558 0.4537 C 0.64492 0.44375 0.6444 0.42639 0.64271 0.41435 C 0.64245 0.4125 0.64232 0.41088 0.6418 0.40926 C 0.64037 0.40486 0.63854 0.40069 0.63724 0.39606 C 0.63255 0.37963 0.63594 0.38518 0.62787 0.37801 C 0.62565 0.36643 0.62878 0.38055 0.62422 0.36828 C 0.6237 0.36666 0.6237 0.36481 0.62331 0.36319 C 0.62266 0.36088 0.61927 0.35324 0.61862 0.35162 C 0.61836 0.35 0.61862 0.34745 0.61771 0.34676 C 0.61433 0.34375 0.61498 0.34977 0.61498 0.35162 L 0.61407 0.35162 " pathEditMode="relative" ptsTypes="AAAAAAAAAAAAAAAAAAAAAAAAAAAAAAAAAAAAAAAAAAAAAAAAAAAAAAAAAAAAAAAAAAAAAAAAAAAAAAAAAAAAAAAAAAAAAAAAAAAAAAAAAAAAAAAAAAAAAAAAAAAAAAAAAAAAAAAAAAAAAAAAAAAAAAAAAAAAAAAAAAAAAAAAAAA">
                                      <p:cBhvr>
                                        <p:cTn id="41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84 0.01111 L -0.01784 0.01111 C -0.01915 0.02014 -0.02123 0.03495 -0.02331 0.04398 C -0.02435 0.04838 -0.02579 0.05277 -0.02709 0.05717 L -0.02891 0.06365 C -0.02956 0.06574 -0.03021 0.06805 -0.03073 0.07014 C -0.03138 0.07291 -0.03178 0.07592 -0.03256 0.07847 C -0.03373 0.08194 -0.03503 0.08495 -0.03633 0.08842 C -0.03698 0.09004 -0.0375 0.09166 -0.03816 0.09328 C -0.04037 0.09815 -0.04271 0.10416 -0.04558 0.1081 C -0.04727 0.11065 -0.04896 0.11365 -0.05118 0.11458 C -0.05808 0.11782 -0.05248 0.11551 -0.06316 0.11805 C -0.06537 0.11852 -0.06745 0.11921 -0.06967 0.11967 C -0.07839 0.12106 -0.0879 0.12176 -0.09649 0.12291 C -0.09987 0.12338 -0.10326 0.12407 -0.10665 0.12453 C -0.10795 0.12569 -0.10912 0.12685 -0.11042 0.12777 C -0.11133 0.12847 -0.11224 0.1287 -0.11316 0.1294 C -0.1142 0.13032 -0.11498 0.13171 -0.11602 0.13287 C -0.11719 0.13402 -0.11849 0.13495 -0.11967 0.13611 C -0.12123 0.13773 -0.12279 0.13935 -0.12422 0.14097 C -0.12526 0.14421 -0.12592 0.14791 -0.12709 0.15092 C -0.12774 0.15277 -0.12917 0.1537 -0.12982 0.15578 C -0.13073 0.15879 -0.13165 0.16574 -0.13165 0.16574 C -0.13204 0.16944 -0.1323 0.17338 -0.13256 0.17731 C -0.13282 0.1794 -0.13347 0.18148 -0.1336 0.18379 C -0.13399 0.19143 -0.13412 0.19907 -0.13451 0.20694 C -0.13477 0.2118 -0.13503 0.21666 -0.13542 0.22176 C -0.13594 0.2294 -0.13633 0.23402 -0.13724 0.24143 C -0.13881 0.2537 -0.13711 0.24282 -0.13998 0.25301 C -0.1405 0.2544 -0.14024 0.25671 -0.14102 0.25787 C -0.1431 0.26134 -0.14831 0.2662 -0.14831 0.2662 C -0.14922 0.26828 -0.14974 0.27152 -0.15118 0.27268 C -0.15339 0.27453 -0.15612 0.27361 -0.1586 0.2743 C -0.15951 0.27453 -0.16042 0.27546 -0.16133 0.27592 C -0.1629 0.27708 -0.16433 0.27893 -0.16602 0.27916 C -0.17513 0.28102 -0.18451 0.28102 -0.19375 0.28264 L -0.203 0.28426 C -0.20456 0.28472 -0.20612 0.28541 -0.20756 0.28588 C -0.21784 0.28842 -0.2267 0.28773 -0.23724 0.29398 C -0.23907 0.29514 -0.24089 0.29652 -0.24284 0.29745 C -0.24519 0.29838 -0.24792 0.29861 -0.25026 0.30069 C -0.25821 0.30764 -0.25131 0.3044 -0.25951 0.30717 C -0.26107 0.30949 -0.2625 0.3118 -0.26407 0.31389 C -0.26758 0.31828 -0.26784 0.31713 -0.27149 0.32361 C -0.2737 0.32754 -0.27344 0.33078 -0.27526 0.33518 C -0.27774 0.34166 -0.27813 0.33819 -0.27982 0.34514 C -0.2806 0.34815 -0.28086 0.35185 -0.28165 0.35486 C -0.28217 0.35671 -0.28295 0.3581 -0.2836 0.35995 C -0.28451 0.36319 -0.28542 0.36643 -0.28633 0.36967 C -0.28959 0.38264 -0.28386 0.36435 -0.28907 0.38287 C -0.28959 0.38472 -0.29037 0.38634 -0.29089 0.38796 C -0.29154 0.39328 -0.29219 0.39884 -0.29284 0.4044 C -0.2931 0.40717 -0.29401 0.41296 -0.29467 0.41597 C -0.29883 0.4331 -0.29362 0.40902 -0.30026 0.4324 L -0.30209 0.43889 C -0.30235 0.4412 -0.30339 0.45115 -0.30391 0.4537 C -0.30443 0.45602 -0.30521 0.4581 -0.30573 0.46018 C -0.30638 0.46296 -0.30704 0.46574 -0.30756 0.46852 C -0.3073 0.47338 -0.30717 0.47847 -0.30665 0.48333 C -0.30651 0.48495 -0.30651 0.48703 -0.30573 0.48819 C -0.30508 0.48958 -0.30391 0.48935 -0.303 0.48981 C -0.2987 0.49768 -0.30196 0.49236 -0.2974 0.49815 C -0.29623 0.49977 -0.29519 0.50185 -0.29375 0.50301 C -0.29167 0.50463 -0.28933 0.50509 -0.28724 0.50648 C -0.2737 0.51504 -0.29506 0.50277 -0.27982 0.5162 C -0.27813 0.51782 -0.27618 0.51736 -0.27422 0.51782 C -0.27084 0.51736 -0.26745 0.51713 -0.26407 0.5162 C -0.26316 0.51597 -0.26224 0.51527 -0.26133 0.51458 C -0.25886 0.51296 -0.25638 0.51157 -0.25391 0.50972 C -0.25261 0.50879 -0.25157 0.50717 -0.25026 0.50648 C -0.24844 0.50532 -0.24649 0.50532 -0.24467 0.50463 C -0.2431 0.50416 -0.24154 0.5037 -0.23998 0.50301 C -0.23907 0.50139 -0.23829 0.49953 -0.23724 0.49815 C -0.23646 0.49722 -0.23542 0.49722 -0.23451 0.49652 C -0.22487 0.48912 -0.23659 0.49652 -0.22709 0.49166 C -0.22513 0.49051 -0.22331 0.48958 -0.22149 0.48819 C -0.22019 0.48727 -0.21915 0.48565 -0.21784 0.48495 C -0.21472 0.48333 -0.21159 0.48287 -0.2086 0.48171 C -0.20704 0.48055 -0.20547 0.4794 -0.20391 0.47847 C -0.20209 0.47731 -0.19831 0.475 -0.19831 0.475 C -0.19493 0.47569 -0.19141 0.475 -0.18816 0.47685 C -0.18607 0.47777 -0.18451 0.48125 -0.18256 0.48333 C -0.17644 0.49051 -0.18334 0.48217 -0.17709 0.49166 C -0.17592 0.49328 -0.17461 0.4949 -0.17331 0.49652 C -0.1724 0.49768 -0.17136 0.49838 -0.17058 0.49977 C -0.16224 0.51296 -0.16849 0.50764 -0.15951 0.51296 C -0.15821 0.51458 -0.15717 0.51643 -0.15573 0.51782 C -0.15404 0.51967 -0.14987 0.52037 -0.14831 0.52129 C -0.13711 0.52662 -0.14909 0.52315 -0.13451 0.52615 C -0.12084 0.52569 -0.08829 0.525 -0.07058 0.52291 C -0.06836 0.52268 -0.06628 0.52152 -0.06407 0.52129 C -0.06068 0.5206 -0.0573 0.52014 -0.05391 0.51944 C -0.053 0.51898 -0.05209 0.51805 -0.05118 0.51782 C -0.03581 0.51365 -0.03008 0.51805 -0.01042 0.52129 C -0.00886 0.52222 -0.0073 0.52338 -0.00573 0.52453 C -0.003 0.52615 4.58333E-6 0.52708 0.0026 0.5294 C 0.00377 0.53055 0.00494 0.53171 0.00625 0.53264 C 0.00872 0.53449 0.01132 0.53565 0.01367 0.53773 C 0.01471 0.53842 0.01549 0.54004 0.0164 0.54097 C 0.0207 0.54444 0.02513 0.54768 0.02942 0.55092 C 0.03033 0.55139 0.03125 0.55208 0.03216 0.55254 C 0.03372 0.55324 0.03528 0.55347 0.03684 0.55416 C 0.04322 0.5618 0.03515 0.55254 0.04427 0.56065 C 0.04921 0.56504 0.05234 0.57129 0.05807 0.57384 C 0.06562 0.57708 0.05794 0.57407 0.06927 0.57708 C 0.07083 0.57754 0.07226 0.57824 0.07382 0.5787 C 0.07565 0.5794 0.0776 0.57986 0.07942 0.58055 C 0.0832 0.57986 0.10091 0.57777 0.10716 0.57384 C 0.11315 0.57014 0.11914 0.56574 0.12474 0.56065 C 0.12604 0.55949 0.12721 0.55833 0.12851 0.5574 C 0.12942 0.55671 0.13033 0.55648 0.13125 0.55578 C 0.1427 0.54652 0.13502 0.55139 0.1414 0.54745 C 0.1427 0.54583 0.14388 0.54398 0.14518 0.54259 C 0.14596 0.54166 0.147 0.54166 0.14791 0.54097 C 0.15351 0.53657 0.15911 0.5324 0.16458 0.52777 C 0.16562 0.52685 0.1664 0.52546 0.16744 0.52453 C 0.16927 0.52268 0.17304 0.52176 0.17474 0.52129 C 0.17578 0.52014 0.17656 0.51852 0.1776 0.51782 C 0.18268 0.51458 0.18802 0.51389 0.19335 0.51296 C 0.19765 0.51227 0.20195 0.5118 0.20625 0.51134 L 0.23776 0.5162 C 0.24088 0.51666 0.24401 0.5169 0.247 0.51782 C 0.24895 0.51852 0.25065 0.52014 0.2526 0.52129 C 0.2569 0.52338 0.26119 0.52569 0.26549 0.52777 C 0.28385 0.53703 0.27669 0.53449 0.28867 0.53773 C 0.28958 0.53865 0.29036 0.54027 0.2914 0.54097 C 0.29244 0.54166 0.30104 0.54398 0.30169 0.54421 C 0.30507 0.54375 0.30846 0.54352 0.31184 0.54259 C 0.31705 0.5412 0.32226 0.53935 0.3276 0.53773 C 0.32916 0.53703 0.33059 0.53657 0.33216 0.53611 C 0.33437 0.53541 0.33645 0.53495 0.33867 0.53426 C 0.34583 0.52592 0.34205 0.52847 0.34974 0.52615 C 0.35169 0.525 0.35351 0.52407 0.35533 0.52291 C 0.36171 0.51828 0.37213 0.50301 0.37474 0.49977 C 0.3763 0.49791 0.37786 0.49652 0.37942 0.4949 C 0.38125 0.49282 0.38294 0.49004 0.38502 0.48819 C 0.38619 0.48727 0.3875 0.48634 0.38867 0.48495 C 0.38971 0.48356 0.39036 0.48125 0.3914 0.48009 C 0.39231 0.47916 0.39335 0.47916 0.39427 0.47847 C 0.39583 0.47708 0.39726 0.475 0.39882 0.47338 C 0.39974 0.47268 0.40078 0.47268 0.40169 0.47176 C 0.4026 0.47083 0.40338 0.46898 0.40442 0.46852 C 0.40755 0.4669 0.42226 0.46527 0.42291 0.46527 C 0.42447 0.46458 0.42604 0.46389 0.4276 0.46365 C 0.43151 0.46273 0.43567 0.46296 0.43958 0.46203 C 0.44153 0.46134 0.44335 0.45972 0.44518 0.45856 C 0.44895 0.45648 0.44713 0.45787 0.45065 0.4537 C 0.4513 0.45162 0.45182 0.44907 0.4526 0.44722 C 0.45338 0.44514 0.45455 0.44398 0.45533 0.44213 C 0.45612 0.44074 0.45664 0.43889 0.45716 0.43727 C 0.45937 0.42546 0.45625 0.43981 0.46093 0.42731 C 0.46171 0.42523 0.46263 0.41551 0.46276 0.41412 C 0.46302 0.41203 0.46328 0.40972 0.46367 0.40764 C 0.46419 0.4044 0.4651 0.40115 0.46549 0.39768 C 0.4664 0.3919 0.46705 0.37801 0.46744 0.37315 C 0.46158 0.35764 0.47265 0.38565 0.45716 0.35833 C 0.45599 0.35602 0.45481 0.3537 0.45351 0.35162 C 0.45234 0.34977 0.45104 0.34838 0.44974 0.34676 C 0.44882 0.3456 0.44596 0.34352 0.447 0.34352 C 0.44869 0.34352 0.45013 0.3456 0.45169 0.34676 C 0.45377 0.35254 0.45351 0.34977 0.45351 0.35486 L 0.4526 0.35671 " pathEditMode="relative" ptsTypes="AAAAAAAAAAAAAAAAAAAAAAAAAAAAAAAAAAAAAAAAAAAAAAAAAAAAAAAAAAAAAAAAAAAAAAAAAAAAAAAAAAAAAAAAAAAAAAAAAAAAAAAAAAAAAAAAAAAAAAAAAAAAAAAAAAAAAAAAAAAAAAAAAAAAAAAAAAAAAAAAAA">
                                      <p:cBhvr>
                                        <p:cTn id="46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45 0.01111 L -0.01745 0.01111 C -0.01771 0.01597 -0.01745 0.02106 -0.01836 0.02569 C -0.01875 0.02847 -0.02031 0.03009 -0.0211 0.0324 C -0.02227 0.03611 -0.02279 0.04027 -0.02383 0.04398 C -0.02435 0.0456 -0.02526 0.04722 -0.02578 0.04884 C -0.02669 0.05208 -0.02735 0.05578 -0.02852 0.05879 C -0.03008 0.06296 -0.03216 0.06643 -0.03412 0.07014 C -0.03438 0.07199 -0.03451 0.07384 -0.03503 0.07523 C -0.0362 0.07847 -0.03985 0.08287 -0.04154 0.08495 C -0.04245 0.08611 -0.04323 0.08773 -0.04427 0.08842 C -0.04662 0.08981 -0.05169 0.09166 -0.05169 0.09166 C -0.05287 0.09328 -0.05391 0.0956 -0.05534 0.09652 C -0.05716 0.09791 -0.05912 0.09815 -0.06094 0.09815 C -0.07266 0.09815 -0.08438 0.09722 -0.0961 0.09652 C -0.12735 0.09236 -0.11276 0.09259 -0.13958 0.0949 C -0.14063 0.09537 -0.14141 0.09629 -0.14245 0.09652 C -0.14453 0.09722 -0.14701 0.09629 -0.14896 0.09815 C -0.15274 0.10208 -0.15547 0.10879 -0.15912 0.11296 C -0.16003 0.11412 -0.16107 0.11481 -0.16185 0.11643 C -0.17409 0.14004 -0.16458 0.12662 -0.17292 0.13773 C -0.18008 0.16111 -0.17643 0.15 -0.18412 0.1706 C -0.18516 0.17338 -0.18763 0.18009 -0.18867 0.18217 C -0.18945 0.18356 -0.19063 0.18426 -0.19154 0.18541 C -0.19206 0.18703 -0.19245 0.18912 -0.19336 0.19027 C -0.1944 0.1919 -0.19583 0.19236 -0.19701 0.19375 C -0.19805 0.19467 -0.19896 0.19583 -0.19987 0.19699 C -0.20755 0.19583 -0.21524 0.19514 -0.22292 0.19375 C -0.22774 0.19282 -0.22539 0.1919 -0.22943 0.19027 C -0.2332 0.18912 -0.23698 0.18912 -0.24063 0.18703 C -0.25651 0.17754 -0.24961 0.18009 -0.26094 0.17731 C -0.26888 0.17245 -0.26458 0.17477 -0.27396 0.1706 L -0.27761 0.16898 C -0.28659 0.17014 -0.29557 0.1706 -0.30443 0.17222 C -0.30664 0.17268 -0.30886 0.1743 -0.31094 0.17546 C -0.31458 0.17754 -0.31953 0.17986 -0.32305 0.18379 C -0.32552 0.18657 -0.32695 0.18958 -0.32943 0.19213 C -0.35248 0.21365 -0.33255 0.19282 -0.35443 0.21666 C -0.35508 0.21828 -0.35547 0.22037 -0.35638 0.22176 C -0.35742 0.22315 -0.35886 0.22384 -0.36003 0.225 C -0.36654 0.23148 -0.36237 0.22847 -0.36745 0.23148 C -0.36862 0.23426 -0.36953 0.23773 -0.3711 0.23981 C -0.37396 0.24328 -0.37748 0.24467 -0.38034 0.24791 C -0.38138 0.24907 -0.38216 0.25069 -0.3832 0.25139 C -0.38464 0.25231 -0.3862 0.25277 -0.38776 0.25301 C -0.39518 0.25393 -0.40261 0.25393 -0.41003 0.25463 C -0.42422 0.25972 -0.40248 0.25208 -0.43685 0.26111 C -0.44089 0.26227 -0.43867 0.26319 -0.44245 0.2662 C -0.46003 0.27963 -0.43138 0.25463 -0.44987 0.27106 C -0.45104 0.27384 -0.45208 0.27708 -0.45352 0.27916 C -0.4543 0.28032 -0.45547 0.28032 -0.45638 0.28102 C -0.45755 0.28194 -0.45886 0.2831 -0.46003 0.28426 C -0.46068 0.28634 -0.46107 0.28889 -0.46185 0.29074 C -0.46576 0.3 -0.46875 0.30231 -0.4711 0.31227 C -0.47761 0.33865 -0.47214 0.32291 -0.47669 0.33518 C -0.47695 0.3375 -0.47735 0.33958 -0.47761 0.3419 C -0.478 0.34444 -0.47813 0.34722 -0.47852 0.35 C -0.47904 0.35393 -0.47982 0.35764 -0.48034 0.36157 C -0.48008 0.36805 -0.48047 0.375 -0.47943 0.38125 C -0.47891 0.38518 -0.47695 0.38773 -0.47578 0.3912 C -0.46992 0.40856 -0.47604 0.3919 -0.47018 0.4044 C -0.46953 0.40578 -0.46901 0.40764 -0.46836 0.40926 C -0.46719 0.41203 -0.46589 0.41481 -0.46471 0.41759 C -0.46432 0.41921 -0.46432 0.42106 -0.46367 0.42245 C -0.46276 0.42453 -0.4612 0.42569 -0.46003 0.42731 C -0.45899 0.42893 -0.4582 0.43055 -0.45729 0.4324 C -0.45195 0.43171 -0.44675 0.43148 -0.44154 0.43055 C -0.43451 0.42963 -0.43789 0.42916 -0.43229 0.42731 C -0.43008 0.42662 -0.428 0.42615 -0.42578 0.42569 C -0.42018 0.425 -0.41471 0.42453 -0.40912 0.42407 C -0.34505 0.42662 -0.38008 0.40856 -0.36563 0.43055 C -0.36445 0.4324 -0.36315 0.43402 -0.36185 0.43565 C -0.35899 0.44421 -0.35925 0.44421 -0.35534 0.45208 C -0.35456 0.4537 -0.35352 0.45532 -0.35261 0.45694 C -0.34649 0.47014 -0.35716 0.45092 -0.34701 0.47014 C -0.34375 0.47639 -0.34024 0.48217 -0.33685 0.48819 C -0.33542 0.49074 -0.33268 0.49676 -0.33034 0.49815 C -0.32891 0.49907 -0.32735 0.49907 -0.32578 0.49977 C -0.32383 0.50069 -0.32201 0.50208 -0.32018 0.50301 C -0.31315 0.50254 -0.30599 0.50277 -0.29896 0.50139 C -0.29662 0.50115 -0.29453 0.4993 -0.29245 0.49815 C -0.28464 0.49398 -0.2888 0.49606 -0.28138 0.48981 C -0.27852 0.48773 -0.27578 0.48565 -0.27305 0.48333 C -0.27175 0.4824 -0.27057 0.48102 -0.26927 0.48009 C -0.2681 0.47916 -0.2668 0.47916 -0.26563 0.47847 C -0.26276 0.47685 -0.26003 0.475 -0.25729 0.47338 C -0.25013 0.46389 -0.25469 0.46875 -0.24063 0.46203 C -0.23268 0.4581 -0.23425 0.45902 -0.22669 0.45694 C -0.22448 0.45602 -0.2224 0.45463 -0.22018 0.4537 C -0.2181 0.45301 -0.21589 0.45277 -0.21367 0.45208 C -0.20925 0.45069 -0.2099 0.45092 -0.20625 0.44884 C -0.20235 0.44977 -0.19818 0.44977 -0.19427 0.45208 C -0.19245 0.45324 -0.19128 0.45648 -0.18958 0.45856 C -0.18568 0.46365 -0.18164 0.46852 -0.17761 0.47338 C -0.17539 0.47615 -0.17331 0.47893 -0.1711 0.48171 C -0.16563 0.48842 -0.16003 0.4949 -0.15443 0.50139 C -0.15169 0.50463 -0.14883 0.50787 -0.1461 0.51134 C -0.14492 0.51273 -0.13594 0.52453 -0.13412 0.52615 C -0.13281 0.52731 -0.13164 0.5287 -0.13034 0.5294 C -0.12865 0.53032 -0.12669 0.53055 -0.12487 0.53102 C -0.12396 0.53217 -0.12305 0.53356 -0.12201 0.53426 C -0.11732 0.53865 -0.1125 0.53495 -0.10729 0.53426 L -0.09154 0.53264 C -0.08867 0.53171 -0.08594 0.53009 -0.0832 0.5294 C -0.07917 0.52847 -0.07513 0.52893 -0.0711 0.52777 C -0.06953 0.52731 -0.0681 0.52523 -0.06654 0.52453 C -0.06406 0.52338 -0.06159 0.52338 -0.05912 0.52291 C -0.0569 0.52129 -0.05482 0.51921 -0.05261 0.51782 C -0.05052 0.51666 -0.04831 0.51551 -0.0461 0.51458 C -0.03659 0.51065 -0.02695 0.50717 -0.01745 0.50301 C -0.01524 0.50208 -0.01315 0.50069 -0.01094 0.49977 C -0.0056 0.49745 -0.0013 0.49652 0.0039 0.4949 C 0.00508 0.49375 0.00625 0.49236 0.00755 0.49166 C 0.01562 0.4868 0.01367 0.48935 0.02148 0.48657 C 0.04557 0.47801 0.03008 0.48148 0.04739 0.47847 C 0.05013 0.47893 0.05299 0.4794 0.05573 0.48009 C 0.05833 0.48078 0.06185 0.4831 0.06406 0.48495 C 0.0651 0.48588 0.06588 0.4875 0.0668 0.48819 C 0.07265 0.49352 0.07917 0.49652 0.0845 0.50301 C 0.08841 0.5081 0.09219 0.51365 0.09648 0.51782 C 0.11497 0.53657 0.08489 0.50578 0.1168 0.54097 C 0.11862 0.54282 0.12057 0.54444 0.12239 0.54583 C 0.12331 0.54652 0.12435 0.54676 0.12513 0.54745 C 0.12708 0.54953 0.12877 0.55231 0.13073 0.55416 C 0.13568 0.55879 0.14049 0.56203 0.14557 0.56551 C 0.15638 0.56458 0.16719 0.56435 0.17799 0.56227 C 0.1793 0.56203 0.18034 0.55995 0.18164 0.55902 C 0.18281 0.55833 0.18411 0.55787 0.18542 0.5574 C 0.1875 0.55509 0.18958 0.55277 0.19193 0.55092 C 0.19401 0.54884 0.19635 0.54815 0.19831 0.54583 C 0.19987 0.54421 0.20052 0.54097 0.20208 0.53935 C 0.20404 0.53703 0.20651 0.53634 0.20859 0.53426 C 0.20989 0.5331 0.21094 0.53078 0.21224 0.5294 C 0.21302 0.52847 0.21419 0.52847 0.21497 0.52777 C 0.21914 0.52407 0.22305 0.52037 0.22708 0.5162 C 0.23177 0.51157 0.23646 0.50671 0.24088 0.50139 C 0.24193 0.50023 0.24271 0.49884 0.24375 0.49815 C 0.24596 0.49652 0.25234 0.49514 0.2539 0.4949 L 0.3039 0.50139 C 0.31068 0.50231 0.31745 0.5044 0.32422 0.50463 C 0.33203 0.50509 0.33971 0.5037 0.34739 0.50301 C 0.34896 0.50023 0.35065 0.49791 0.35208 0.4949 C 0.35495 0.48865 0.35573 0.48495 0.35768 0.47847 C 0.35729 0.47129 0.35729 0.46412 0.35664 0.45694 C 0.35638 0.45416 0.35547 0.45162 0.35482 0.44884 C 0.35364 0.44305 0.3526 0.43611 0.35117 0.43055 C 0.35039 0.42777 0.34922 0.42523 0.34831 0.42245 C 0.34765 0.4199 0.34713 0.4169 0.34648 0.41412 C 0.34596 0.41203 0.34518 0.40995 0.34466 0.40764 C 0.34427 0.40602 0.34427 0.40416 0.34375 0.40277 C 0.34245 0.39907 0.34062 0.39629 0.33906 0.39282 C 0.33841 0.3912 0.33802 0.38935 0.33724 0.38796 C 0.3362 0.38588 0.33476 0.38449 0.33359 0.38287 C 0.32917 0.37129 0.33398 0.3824 0.32148 0.36805 C 0.32044 0.3669 0.32005 0.36389 0.31875 0.36319 C 0.3151 0.36157 0.31133 0.36203 0.30755 0.36157 C 0.29635 0.35833 0.30599 0.36065 0.28724 0.35833 C 0.28385 0.35787 0.28047 0.35717 0.27708 0.35671 C 0.27799 0.35555 0.27877 0.35416 0.27982 0.35324 C 0.28099 0.35231 0.28229 0.35231 0.28359 0.35162 C 0.2862 0.35023 0.28594 0.35023 0.28815 0.34838 L 0.28815 0.34838 " pathEditMode="relative" ptsTypes="AAAAAAAAAAAAAAAAAAAAAAAAAAAAAAAAAAAAAAAAAAAAAAAAAAAAAAAAAAAAAAAAAAAAAAAAAAAAAAAAAAAAAAAAAAAAAAAAAAAAAAAAAAAAAAAAAAAAAAAAAAAAAAAAAAAAAAAAAAAAAAAAAAAAAAAAAAAAAAAAAA">
                                      <p:cBhvr>
                                        <p:cTn id="51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9 0.0088 L -0.0099 0.0088 C -0.01081 0.01528 -0.01146 0.02199 -0.01276 0.02847 C -0.01302 0.03033 -0.01419 0.03148 -0.01458 0.03333 C -0.01641 0.04074 -0.01458 0.03843 -0.01641 0.04491 C -0.01979 0.05695 -0.01927 0.05417 -0.02292 0.06296 C -0.02591 0.0706 -0.02383 0.0669 -0.02852 0.07616 C -0.0293 0.07801 -0.03034 0.0794 -0.03125 0.08102 C -0.03529 0.08982 -0.03034 0.08264 -0.03685 0.09259 C -0.04024 0.09769 -0.03971 0.09491 -0.04414 0.09931 C -0.04701 0.10185 -0.05078 0.10718 -0.05352 0.11065 L -0.08685 0.10741 C -0.08867 0.10718 -0.0905 0.10671 -0.09232 0.10579 C -0.09675 0.10394 -0.10091 0.10116 -0.10534 0.09931 C -0.1069 0.09861 -0.10846 0.09815 -0.1099 0.09746 C -0.11211 0.09653 -0.11432 0.09537 -0.11641 0.09421 C -0.1194 0.09259 -0.12266 0.09028 -0.12565 0.08935 C -0.12813 0.08866 -0.1306 0.0882 -0.13307 0.08773 C -0.13867 0.0882 -0.14427 0.08796 -0.14974 0.08935 C -0.15586 0.09074 -0.15156 0.09283 -0.15534 0.09746 C -0.15664 0.09931 -0.15846 0.09977 -0.1599 0.10093 C -0.16198 0.1044 -0.1651 0.10972 -0.16641 0.11412 C -0.16771 0.11806 -0.1681 0.12292 -0.16927 0.12708 C -0.17005 0.13033 -0.17422 0.13912 -0.17474 0.14028 C -0.17656 0.15324 -0.17461 0.14144 -0.17943 0.16019 C -0.17982 0.16181 -0.17969 0.16366 -0.18034 0.16505 C -0.18164 0.16806 -0.18359 0.17037 -0.1849 0.17338 C -0.18659 0.17685 -0.18802 0.18102 -0.18958 0.18472 C -0.18984 0.18634 -0.18997 0.18843 -0.1905 0.18982 C -0.1918 0.19283 -0.19479 0.19769 -0.19701 0.19954 C -0.19792 0.20046 -0.19883 0.2007 -0.19974 0.20116 C -0.2013 0.20232 -0.20287 0.20347 -0.20443 0.20463 C -0.21211 0.20347 -0.21992 0.20371 -0.2276 0.20116 C -0.22995 0.20046 -0.23177 0.1963 -0.23399 0.19468 C -0.23945 0.19074 -0.24557 0.19005 -0.25065 0.18472 C -0.25755 0.17778 -0.25625 0.17801 -0.26367 0.175 C -0.2655 0.17408 -0.26745 0.17408 -0.26927 0.17338 C -0.27109 0.17246 -0.27279 0.17037 -0.27474 0.16991 C -0.28151 0.16829 -0.29518 0.16667 -0.29518 0.16667 C -0.30404 0.16783 -0.31302 0.16852 -0.32201 0.16991 C -0.32292 0.17014 -0.32383 0.17107 -0.32474 0.17153 C -0.32695 0.17269 -0.32904 0.17384 -0.33125 0.175 C -0.3362 0.17732 -0.34128 0.17871 -0.34609 0.18148 C -0.34974 0.1838 -0.35339 0.18634 -0.35716 0.1882 C -0.36055 0.18982 -0.36406 0.19097 -0.36732 0.19306 C -0.38581 0.2044 -0.37227 0.19908 -0.38307 0.20301 C -0.38372 0.20463 -0.38412 0.20671 -0.38503 0.20787 C -0.38568 0.20903 -0.38685 0.2088 -0.38776 0.20949 C -0.3888 0.21042 -0.38958 0.21181 -0.3905 0.21273 C -0.39206 0.21412 -0.39362 0.21482 -0.39518 0.21597 C -0.39766 0.21829 -0.39883 0.22153 -0.40169 0.22269 C -0.40742 0.225 -0.41341 0.22593 -0.41927 0.22755 C -0.42083 0.22801 -0.42227 0.22917 -0.42383 0.22917 C -0.43151 0.23009 -0.43932 0.23033 -0.44701 0.23079 C -0.48477 0.22732 -0.45208 0.23125 -0.47109 0.22755 L -0.49792 0.22269 C -0.5026 0.22315 -0.50729 0.22246 -0.51185 0.22431 C -0.51315 0.22477 -0.51341 0.22824 -0.51458 0.22917 C -0.51992 0.23403 -0.52331 0.23218 -0.5276 0.23912 C -0.52969 0.24259 -0.53112 0.24699 -0.53307 0.2507 C -0.53451 0.25324 -0.53633 0.25486 -0.53776 0.25718 C -0.54063 0.26204 -0.54609 0.27199 -0.54609 0.27199 C -0.54675 0.27431 -0.54727 0.27639 -0.54792 0.27871 C -0.54909 0.28195 -0.55143 0.28727 -0.5526 0.29005 C -0.55378 0.2963 -0.55534 0.30208 -0.55625 0.30833 C -0.5569 0.3125 -0.55703 0.3169 -0.55716 0.32153 C -0.55768 0.33125 -0.55781 0.34121 -0.55807 0.35116 C -0.55781 0.36204 -0.55794 0.37315 -0.55716 0.38403 C -0.55703 0.38681 -0.55586 0.38935 -0.55534 0.39213 C -0.55495 0.39445 -0.55495 0.39676 -0.55443 0.39884 C -0.55339 0.40324 -0.5487 0.42014 -0.54609 0.42685 C -0.54492 0.42963 -0.54362 0.43218 -0.54245 0.43496 C -0.54063 0.44445 -0.54219 0.43866 -0.53594 0.44977 C -0.52682 0.46597 -0.53737 0.44769 -0.52852 0.46134 C -0.52747 0.46296 -0.52682 0.46482 -0.52578 0.46621 C -0.52435 0.46829 -0.52266 0.46945 -0.52109 0.4713 C -0.51888 0.47384 -0.5168 0.47685 -0.51458 0.4794 C -0.51341 0.48079 -0.51211 0.48148 -0.51094 0.48264 C -0.5099 0.4838 -0.50912 0.48519 -0.50807 0.48611 C -0.503 0.49121 -0.49818 0.49838 -0.49245 0.50093 C -0.48372 0.50463 -0.49453 0.5 -0.48307 0.50417 C -0.4819 0.50463 -0.48073 0.50533 -0.47943 0.50579 C -0.4776 0.50648 -0.47578 0.50695 -0.47383 0.50741 C -0.46302 0.50695 -0.45221 0.50718 -0.44141 0.50579 C -0.43841 0.50533 -0.43477 0.49954 -0.43216 0.49746 C -0.43099 0.49653 -0.42969 0.49653 -0.42852 0.49583 C -0.41628 0.48935 -0.42435 0.49236 -0.4155 0.48935 C -0.41055 0.48982 -0.4056 0.48982 -0.40065 0.49097 C -0.39662 0.4919 -0.39557 0.4956 -0.39232 0.49931 C -0.38932 0.50255 -0.38607 0.50556 -0.38307 0.50903 C -0.38216 0.51019 -0.38138 0.51158 -0.38034 0.51227 C -0.37643 0.51551 -0.37201 0.51667 -0.36836 0.5206 C -0.3668 0.52222 -0.36537 0.52454 -0.36367 0.52546 C -0.36133 0.52685 -0.35872 0.52662 -0.35625 0.52708 C -0.35104 0.52662 -0.3457 0.52685 -0.3405 0.52546 C -0.33854 0.525 -0.33685 0.52292 -0.33503 0.52222 C -0.33281 0.5213 -0.3306 0.52107 -0.32852 0.5206 C -0.32669 0.51898 -0.32487 0.5169 -0.32292 0.51574 C -0.3168 0.51181 -0.31029 0.51019 -0.30443 0.50579 C -0.30221 0.50417 -0.30013 0.50232 -0.29792 0.50093 C -0.29427 0.49838 -0.29037 0.49699 -0.28685 0.49421 C -0.28516 0.49306 -0.28385 0.49074 -0.28216 0.48935 C -0.28008 0.4875 -0.27787 0.48611 -0.27565 0.48449 C -0.27474 0.48264 -0.27409 0.48056 -0.27292 0.4794 C -0.27149 0.47824 -0.26979 0.47847 -0.26836 0.47778 C -0.26576 0.47685 -0.26341 0.4757 -0.26094 0.47454 C -0.25872 0.47338 -0.25664 0.47199 -0.25443 0.4713 C -0.25169 0.47037 -0.24883 0.47037 -0.24609 0.46968 C -0.24453 0.46921 -0.24297 0.46829 -0.24141 0.46783 C -0.21758 0.46181 -0.24505 0.46991 -0.2276 0.46458 C -0.22292 0.46574 -0.21823 0.46621 -0.21367 0.46783 C -0.19831 0.47361 -0.21159 0.47083 -0.19974 0.47778 C -0.19805 0.47894 -0.19609 0.47894 -0.19427 0.4794 C -0.16771 0.50695 -0.19245 0.48264 -0.17852 0.49421 C -0.17474 0.49746 -0.17122 0.50185 -0.16732 0.50417 C -0.16367 0.50625 -0.16003 0.5088 -0.15625 0.51065 C -0.15182 0.5132 -0.14857 0.51412 -0.14427 0.51574 C -0.13958 0.51505 -0.1349 0.51551 -0.13034 0.51412 C -0.128 0.5132 -0.12604 0.51065 -0.12383 0.50903 C -0.12201 0.50787 -0.12018 0.50648 -0.11823 0.50579 C -0.11615 0.50486 -0.11393 0.50486 -0.11185 0.50417 C -0.09102 0.4963 -0.11797 0.50463 -0.09974 0.49931 C -0.0888 0.48958 -0.09505 0.49468 -0.07656 0.48102 C -0.07513 0.47986 -0.07344 0.4794 -0.07201 0.47778 C -0.07044 0.47616 -0.06888 0.47454 -0.06732 0.47292 C -0.0655 0.47083 -0.06393 0.46759 -0.06185 0.46621 L -0.05899 0.46458 C -0.05781 0.46296 -0.05664 0.46111 -0.05534 0.45972 C -0.05443 0.4588 -0.05352 0.45857 -0.05247 0.4581 C -0.05039 0.45695 -0.04818 0.45579 -0.04609 0.45486 C -0.04271 0.45533 -0.03919 0.45556 -0.03581 0.45648 C -0.03307 0.45718 -0.03281 0.4588 -0.03034 0.46134 C -0.02656 0.46505 -0.02695 0.46458 -0.02292 0.46621 C -0.02135 0.46852 -0.01992 0.47107 -0.01823 0.47292 C -0.0168 0.47431 -0.0151 0.475 -0.01367 0.47616 C -0.01172 0.47778 -0.0099 0.4794 -0.00807 0.48102 C -0.00716 0.48195 -0.00625 0.48333 -0.00534 0.48449 C -0.00313 0.48658 -0.00104 0.48889 0.00117 0.49097 C 0.00208 0.49167 0.00312 0.4919 0.00391 0.49259 C 0.02357 0.50996 0.00612 0.49653 0.0151 0.50255 C 0.01693 0.50371 0.02357 0.5088 0.02526 0.50903 L 0.03542 0.51065 C 0.03854 0.51181 0.04167 0.5125 0.04466 0.51412 C 0.05612 0.51945 0.05013 0.51898 0.06224 0.52384 C 0.06601 0.52546 0.06966 0.52616 0.07344 0.52708 C 0.09297 0.53866 0.07591 0.53033 0.09557 0.53542 C 0.13216 0.54468 0.10182 0.54074 0.13542 0.54375 C 0.14101 0.54259 0.14661 0.54213 0.15208 0.54028 C 0.15351 0.53982 0.15456 0.5382 0.15586 0.53704 C 0.15742 0.53542 0.15872 0.53241 0.16042 0.53218 C 0.16836 0.53033 0.17656 0.53102 0.1845 0.53056 C 0.18828 0.51065 0.18633 0.52408 0.18737 0.48935 C 0.18698 0.48357 0.18594 0.46296 0.1845 0.4581 C 0.18385 0.45579 0.1832 0.45371 0.18268 0.45139 C 0.18177 0.44792 0.18177 0.44421 0.17995 0.44167 C 0.17799 0.43889 0.17539 0.4375 0.17344 0.43496 C 0.1724 0.43357 0.17161 0.43148 0.17057 0.43009 C 0.16979 0.42871 0.16875 0.42778 0.16784 0.42685 C 0.16615 0.41736 0.16823 0.42593 0.16328 0.4169 C 0.15456 0.40162 0.16667 0.41852 0.15677 0.40533 C 0.15612 0.40371 0.15547 0.40208 0.15495 0.40046 C 0.15325 0.39514 0.15208 0.39005 0.15117 0.38403 C 0.15052 0.37963 0.14935 0.37523 0.14935 0.37083 L 0.14935 0.34121 L 0.14935 0.34121 " pathEditMode="relative" ptsTypes="AAAAAAAAAAAAAAAAAAAAAAAAAAAAAAAAAAAAAAAAAAAAAAAAAAAAAAAAAAAAAAAAAAAAAAAAAAAAAAAAAAAAAAAAAAAAAAAAAAAAAAAAAAAAAAAAAAAAAAAAAAAAAAAAAAAAAAAAAAAAAAAAAAAAAAAAAAAAAAAAAAAAA">
                                      <p:cBhvr>
                                        <p:cTn id="56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 0.00602 L -0.0293 0.00602 C -0.03164 0.0118 -0.0362 0.02407 -0.03958 0.03055 C -0.04128 0.03402 -0.0431 0.0375 -0.04505 0.04051 C -0.04987 0.04745 -0.05521 0.05324 -0.0599 0.06018 C -0.06966 0.07477 -0.0707 0.07777 -0.08021 0.08819 C -0.08451 0.09282 -0.08893 0.09699 -0.09323 0.10139 C -0.09479 0.10301 -0.0961 0.10555 -0.09792 0.10625 C -0.1043 0.10902 -0.11081 0.11203 -0.11732 0.11458 C -0.1194 0.11527 -0.12162 0.11527 -0.12383 0.1162 C -0.13972 0.12222 -0.12018 0.11713 -0.13763 0.12106 C -0.13776 0.12106 -0.16979 0.11967 -0.18125 0.1162 C -0.18399 0.11527 -0.18672 0.11412 -0.18958 0.11296 C -0.19167 0.11203 -0.19375 0.11041 -0.19597 0.10949 C -0.19818 0.10879 -0.20039 0.10879 -0.20248 0.10787 C -0.20469 0.10717 -0.20677 0.10555 -0.20899 0.10463 C -0.21263 0.10324 -0.22005 0.10139 -0.22005 0.10139 C -0.22292 0.09907 -0.22552 0.09676 -0.22839 0.09467 C -0.22956 0.09398 -0.23086 0.09375 -0.23216 0.09305 L -0.25625 0.08171 C -0.25833 0.08055 -0.26068 0.08032 -0.26263 0.07824 C -0.26485 0.07615 -0.2668 0.07314 -0.26914 0.07176 C -0.27214 0.0699 -0.27539 0.06967 -0.27839 0.06852 C -0.28086 0.06736 -0.28333 0.06643 -0.28581 0.06504 C -0.28802 0.06412 -0.29011 0.06273 -0.29232 0.0618 C -0.29818 0.05972 -0.31263 0.05509 -0.32097 0.0537 C -0.33047 0.05208 -0.34024 0.05139 -0.34974 0.05023 C -0.35612 0.05139 -0.36276 0.05139 -0.36914 0.0537 C -0.37097 0.05416 -0.37214 0.05717 -0.37383 0.05856 C -0.37552 0.05995 -0.37748 0.06088 -0.3793 0.0618 C -0.38294 0.07129 -0.37904 0.06273 -0.3849 0.07014 C -0.38841 0.07453 -0.39557 0.08657 -0.39779 0.09143 C -0.41016 0.11782 -0.3944 0.08541 -0.40807 0.10949 C -0.41068 0.11435 -0.41276 0.1199 -0.4155 0.1243 C -0.41706 0.12708 -0.41927 0.12847 -0.42097 0.13102 C -0.4224 0.13287 -0.42331 0.13588 -0.42474 0.1375 C -0.42695 0.14027 -0.42969 0.14189 -0.43216 0.14421 C -0.44128 0.15231 -0.43685 0.1493 -0.44505 0.15393 C -0.45274 0.15347 -0.46055 0.15416 -0.46823 0.15231 C -0.47057 0.15185 -0.47253 0.14907 -0.47474 0.14745 C -0.47708 0.14583 -0.47956 0.14375 -0.48216 0.14259 C -0.48516 0.14097 -0.48828 0.14051 -0.49141 0.13912 C -0.49922 0.13564 -0.49505 0.13588 -0.50339 0.13102 C -0.52005 0.12106 -0.51589 0.12314 -0.53112 0.12106 C -0.53333 0.12014 -0.53542 0.11805 -0.53763 0.11782 C -0.55833 0.11666 -0.55274 0.11852 -0.5655 0.12106 C -0.56888 0.12176 -0.57227 0.12222 -0.57565 0.12268 C -0.58242 0.12662 -0.58945 0.12939 -0.59597 0.13426 C -0.60339 0.13981 -0.61068 0.14606 -0.61732 0.15393 C -0.62461 0.16273 -0.62083 0.15879 -0.62839 0.16551 C -0.63972 0.19074 -0.62083 0.15162 -0.64141 0.18032 C -0.64479 0.18518 -0.64662 0.19305 -0.64974 0.19838 C -0.6513 0.20139 -0.65339 0.20277 -0.65521 0.20509 C -0.6599 0.22152 -0.65274 0.19907 -0.6655 0.22152 C -0.66875 0.22754 -0.66979 0.22963 -0.67383 0.23472 C -0.67526 0.23657 -0.67682 0.23796 -0.67839 0.23958 C -0.67995 0.24143 -0.68646 0.24953 -0.68854 0.25115 C -0.68972 0.25208 -0.69102 0.25231 -0.69232 0.25277 C -0.69323 0.25393 -0.69401 0.25532 -0.69505 0.25602 C -0.69597 0.25694 -0.69688 0.25717 -0.69779 0.25764 C -0.70925 0.26504 -0.70156 0.26041 -0.70807 0.26435 C -0.70951 0.26643 -0.71107 0.26898 -0.71263 0.27083 C -0.7138 0.27222 -0.71524 0.27268 -0.71641 0.2743 C -0.71862 0.27708 -0.7207 0.28078 -0.72279 0.28402 C -0.72383 0.28727 -0.72448 0.29097 -0.72565 0.29398 C -0.72656 0.29652 -0.72813 0.29814 -0.7293 0.30046 C -0.73099 0.3037 -0.73242 0.30717 -0.73399 0.31041 C -0.73646 0.32777 -0.73242 0.30301 -0.73854 0.32685 C -0.73932 0.32963 -0.74037 0.34768 -0.74037 0.34838 C -0.73985 0.35694 -0.73932 0.36597 -0.73854 0.37453 C -0.73841 0.37639 -0.73828 0.37824 -0.73763 0.37963 C -0.73659 0.38217 -0.73516 0.38402 -0.73399 0.38611 C -0.7336 0.38773 -0.7336 0.38981 -0.73307 0.39097 C -0.73203 0.39328 -0.7306 0.39444 -0.7293 0.39606 C -0.72839 0.39722 -0.72761 0.39861 -0.72656 0.3993 C -0.72539 0.40023 -0.71901 0.40231 -0.71823 0.40254 C -0.71263 0.40208 -0.70703 0.40185 -0.70156 0.40092 C -0.69935 0.40069 -0.69727 0.39977 -0.69505 0.3993 C -0.6905 0.39861 -0.68581 0.39814 -0.68112 0.39768 C -0.66966 0.39421 -0.66914 0.39305 -0.65156 0.40092 C -0.65026 0.40162 -0.65039 0.40532 -0.64974 0.40764 C -0.64883 0.41041 -0.64779 0.41296 -0.64688 0.41574 C -0.64193 0.43171 -0.6474 0.41435 -0.64414 0.42731 C -0.64297 0.43171 -0.64128 0.43588 -0.6405 0.44051 C -0.63945 0.44537 -0.63932 0.45092 -0.63763 0.45532 C -0.63477 0.46296 -0.63633 0.45856 -0.63307 0.46852 C -0.63268 0.47291 -0.63268 0.47731 -0.63216 0.48171 C -0.63177 0.48449 -0.63086 0.48703 -0.63021 0.48981 C -0.6293 0.49467 -0.62826 0.49953 -0.62748 0.50463 C -0.62669 0.50949 -0.6263 0.51458 -0.62565 0.51944 C -0.62539 0.52106 -0.62513 0.52291 -0.62474 0.5243 C -0.62396 0.52685 -0.62305 0.52916 -0.62188 0.53102 C -0.62031 0.53356 -0.61862 0.53703 -0.61641 0.5375 C -0.60521 0.54004 -0.61146 0.53889 -0.59779 0.54097 C -0.5819 0.55208 -0.59375 0.54514 -0.55612 0.54259 C -0.55222 0.54213 -0.54818 0.54143 -0.54414 0.54097 C -0.52878 0.53402 -0.54427 0.54097 -0.53021 0.53426 C -0.52904 0.53356 -0.52774 0.53333 -0.52656 0.53264 C -0.52188 0.53009 -0.51732 0.52708 -0.51263 0.5243 C -0.51146 0.52361 -0.51016 0.52361 -0.50899 0.52268 C -0.50013 0.51689 -0.51081 0.52152 -0.50065 0.51782 C -0.49597 0.51828 -0.49128 0.51782 -0.48672 0.51944 C -0.48399 0.5206 -0.48164 0.52338 -0.4793 0.52615 C -0.47448 0.53194 -0.46914 0.53773 -0.4655 0.54583 C -0.46237 0.55231 -0.45964 0.55972 -0.45612 0.56551 C -0.45222 0.57222 -0.44779 0.57824 -0.44323 0.58356 C -0.44063 0.58657 -0.43503 0.59421 -0.43112 0.59676 C -0.42995 0.59768 -0.42878 0.59791 -0.42748 0.59838 C -0.425 0.59791 -0.42253 0.59768 -0.42005 0.59676 C -0.41914 0.59652 -0.41823 0.5956 -0.41732 0.59514 C -0.4155 0.59444 -0.41354 0.59398 -0.41172 0.59352 C -0.40534 0.58773 -0.41081 0.59189 -0.40248 0.58865 C -0.40156 0.58819 -0.40065 0.5875 -0.39974 0.58703 C -0.39662 0.58472 -0.39362 0.5824 -0.3905 0.58032 C -0.38867 0.57916 -0.38672 0.57801 -0.3849 0.57708 C -0.38373 0.57639 -0.38242 0.57615 -0.38112 0.57546 C -0.3793 0.57407 -0.37748 0.57222 -0.37565 0.5706 C -0.37279 0.56782 -0.37031 0.56435 -0.36732 0.56227 C -0.36458 0.56041 -0.36172 0.55995 -0.35899 0.55902 C -0.35768 0.5574 -0.35664 0.55509 -0.35521 0.55393 C -0.35378 0.55277 -0.35222 0.55231 -0.35065 0.55231 C -0.32904 0.55439 -0.32813 0.55486 -0.31458 0.55902 C -0.31237 0.56111 -0.31029 0.56365 -0.30807 0.56551 C -0.30651 0.56689 -0.30495 0.56759 -0.30339 0.56875 C -0.30195 0.57014 -0.29792 0.57592 -0.29688 0.57708 C -0.29597 0.57824 -0.29505 0.57939 -0.29414 0.58032 C -0.29297 0.58148 -0.29154 0.58217 -0.2905 0.58356 C -0.27591 0.60301 -0.2961 0.58009 -0.28307 0.59352 C -0.27839 0.59838 -0.2737 0.60324 -0.26914 0.60833 C -0.26732 0.61041 -0.26354 0.61504 -0.26354 0.61504 L -0.24141 0.61319 C -0.23854 0.61296 -0.23581 0.61203 -0.23307 0.61157 C -0.22878 0.61088 -0.22435 0.61064 -0.22005 0.60995 C -0.21445 0.60902 -0.20339 0.60671 -0.20339 0.60671 C -0.19636 0.60277 -0.1888 0.60115 -0.18216 0.59514 C -0.17904 0.59236 -0.17617 0.58889 -0.17292 0.58703 C -0.17005 0.58541 -0.16706 0.58472 -0.16458 0.58194 C -0.15352 0.57014 -0.16068 0.57754 -0.13854 0.56064 C -0.13802 0.56018 -0.13255 0.55625 -0.13125 0.55578 C -0.12904 0.55486 -0.12682 0.55463 -0.12474 0.55393 C -0.11458 0.55625 -0.1043 0.55787 -0.09414 0.56064 C -0.08503 0.56296 -0.09011 0.56435 -0.08125 0.56875 C -0.07787 0.57037 -0.07435 0.57106 -0.07097 0.57222 C -0.06328 0.5743 -0.0556 0.57615 -0.04792 0.5787 C -0.02448 0.58657 -0.04857 0.58171 -0.02656 0.58541 C -0.01576 0.58472 -0.00482 0.5868 0.00586 0.58356 C 0.00846 0.58287 0.00885 0.57523 0.01146 0.57384 L 0.01419 0.57222 C 0.01797 0.56759 0.01888 0.56713 0.02252 0.55902 C 0.02331 0.55694 0.0237 0.55463 0.02435 0.55231 C 0.02643 0.54583 0.02864 0.53912 0.03086 0.53264 C 0.03138 0.53102 0.03216 0.52939 0.03268 0.52777 C 0.03515 0.51875 0.03411 0.52037 0.03542 0.51134 C 0.03607 0.5074 0.03672 0.50347 0.03737 0.49977 C 0.03789 0.49629 0.03867 0.49328 0.03919 0.48981 C 0.03984 0.48495 0.04036 0.47986 0.04101 0.475 C 0.04127 0.47338 0.04167 0.47176 0.04193 0.47014 C 0.04232 0.46782 0.04245 0.46574 0.04284 0.46342 C 0.04349 0.46018 0.04466 0.4537 0.04466 0.4537 C 0.0444 0.45139 0.04427 0.44907 0.04375 0.44699 C 0.04232 0.43981 0.04206 0.44166 0.0401 0.43541 C 0.03945 0.43333 0.03906 0.43102 0.03828 0.42893 C 0.0362 0.42384 0.03359 0.41944 0.03177 0.41412 C 0.02838 0.40416 0.03047 0.40764 0.02617 0.40254 C 0.02161 0.39027 0.02292 0.39652 0.02161 0.38449 C 0.02174 0.38217 0.02409 0.36227 0.0207 0.3581 L 0.0151 0.35162 L 0.0151 0.35162 L 0.0151 0.35162 " pathEditMode="relative" ptsTypes="AAAAAAAAAAAAAAAAAAAAAAAAAAAAAAAAAAAAAAAAAAAAAAAAAAAAAAAAAAAAAAAAAAAAAAAAAAAAAAAAAAAAAAAAAAAAAAAAAAAAAAAAAAAAAAAAAAAAAAAAAAAAAAAAAAAAAAAAAAAAAAAAAAAAAAAAAAAAAAAAAAAAAAAAA">
                                      <p:cBhvr>
                                        <p:cTn id="61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4" grpId="0" animBg="1"/>
      <p:bldP spid="36" grpId="0" animBg="1"/>
      <p:bldP spid="42" grpId="0" animBg="1"/>
      <p:bldP spid="3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160</Words>
  <Application>Microsoft Office PowerPoint</Application>
  <PresentationFormat>Προσαρμογή</PresentationFormat>
  <Paragraphs>112</Paragraphs>
  <Slides>6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Nikos Panagiotidis</dc:creator>
  <cp:lastModifiedBy>user</cp:lastModifiedBy>
  <cp:revision>181</cp:revision>
  <dcterms:created xsi:type="dcterms:W3CDTF">2020-11-15T18:22:43Z</dcterms:created>
  <dcterms:modified xsi:type="dcterms:W3CDTF">2020-12-08T07:36:03Z</dcterms:modified>
</cp:coreProperties>
</file>