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7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52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660"/>
  </p:normalViewPr>
  <p:slideViewPr>
    <p:cSldViewPr>
      <p:cViewPr varScale="1">
        <p:scale>
          <a:sx n="72" d="100"/>
          <a:sy n="72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71BE-C72C-4155-9EFE-4BB2D345F4E8}" type="datetimeFigureOut">
              <a:rPr lang="el-GR" smtClean="0"/>
              <a:pPr/>
              <a:t>10/12/2020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4008-F1E8-45E0-B66C-63F2FF2850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71BE-C72C-4155-9EFE-4BB2D345F4E8}" type="datetimeFigureOut">
              <a:rPr lang="el-GR" smtClean="0"/>
              <a:pPr/>
              <a:t>10/12/2020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4008-F1E8-45E0-B66C-63F2FF2850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71BE-C72C-4155-9EFE-4BB2D345F4E8}" type="datetimeFigureOut">
              <a:rPr lang="el-GR" smtClean="0"/>
              <a:pPr/>
              <a:t>10/12/2020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4008-F1E8-45E0-B66C-63F2FF2850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71BE-C72C-4155-9EFE-4BB2D345F4E8}" type="datetimeFigureOut">
              <a:rPr lang="el-GR" smtClean="0"/>
              <a:pPr/>
              <a:t>10/12/2020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4008-F1E8-45E0-B66C-63F2FF2850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71BE-C72C-4155-9EFE-4BB2D345F4E8}" type="datetimeFigureOut">
              <a:rPr lang="el-GR" smtClean="0"/>
              <a:pPr/>
              <a:t>10/12/2020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4008-F1E8-45E0-B66C-63F2FF2850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71BE-C72C-4155-9EFE-4BB2D345F4E8}" type="datetimeFigureOut">
              <a:rPr lang="el-GR" smtClean="0"/>
              <a:pPr/>
              <a:t>10/12/2020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4008-F1E8-45E0-B66C-63F2FF2850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71BE-C72C-4155-9EFE-4BB2D345F4E8}" type="datetimeFigureOut">
              <a:rPr lang="el-GR" smtClean="0"/>
              <a:pPr/>
              <a:t>10/12/2020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4008-F1E8-45E0-B66C-63F2FF2850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71BE-C72C-4155-9EFE-4BB2D345F4E8}" type="datetimeFigureOut">
              <a:rPr lang="el-GR" smtClean="0"/>
              <a:pPr/>
              <a:t>10/12/2020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4008-F1E8-45E0-B66C-63F2FF2850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71BE-C72C-4155-9EFE-4BB2D345F4E8}" type="datetimeFigureOut">
              <a:rPr lang="el-GR" smtClean="0"/>
              <a:pPr/>
              <a:t>10/12/2020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4008-F1E8-45E0-B66C-63F2FF2850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71BE-C72C-4155-9EFE-4BB2D345F4E8}" type="datetimeFigureOut">
              <a:rPr lang="el-GR" smtClean="0"/>
              <a:pPr/>
              <a:t>10/12/2020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4008-F1E8-45E0-B66C-63F2FF2850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71BE-C72C-4155-9EFE-4BB2D345F4E8}" type="datetimeFigureOut">
              <a:rPr lang="el-GR" smtClean="0"/>
              <a:pPr/>
              <a:t>10/12/2020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4008-F1E8-45E0-B66C-63F2FF2850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371BE-C72C-4155-9EFE-4BB2D345F4E8}" type="datetimeFigureOut">
              <a:rPr lang="el-GR" smtClean="0"/>
              <a:pPr/>
              <a:t>10/12/2020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54008-F1E8-45E0-B66C-63F2FF2850C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Καρδιά"/>
          <p:cNvSpPr/>
          <p:nvPr/>
        </p:nvSpPr>
        <p:spPr>
          <a:xfrm>
            <a:off x="1763688" y="836712"/>
            <a:ext cx="5832648" cy="5472608"/>
          </a:xfrm>
          <a:prstGeom prst="heart">
            <a:avLst/>
          </a:prstGeom>
          <a:solidFill>
            <a:srgbClr val="E5E527"/>
          </a:solidFill>
          <a:ln w="38100"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Let’s annotate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x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8640"/>
            <a:ext cx="6480720" cy="648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free-winter-trace-workshe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88640"/>
            <a:ext cx="7200800" cy="6453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ae0815c6c8d822b0120326b03c8556d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0"/>
            <a:ext cx="6408712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user\Desktop\Εικόνα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0"/>
            <a:ext cx="655272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19caa5c19fe865e551bcf4844b8e07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0"/>
            <a:ext cx="640871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4598ee08a8e852bd5bd7d9840971df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8640"/>
            <a:ext cx="6515943" cy="64568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0db6ecf1c0e70074dfda606623df8a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57040"/>
            <a:ext cx="5112568" cy="6340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Προβολή στην οθόνη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 Let’s annotate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annotate</dc:title>
  <dc:creator>user</dc:creator>
  <cp:lastModifiedBy>user</cp:lastModifiedBy>
  <cp:revision>4</cp:revision>
  <dcterms:created xsi:type="dcterms:W3CDTF">2020-12-10T15:07:27Z</dcterms:created>
  <dcterms:modified xsi:type="dcterms:W3CDTF">2020-12-10T15:29:30Z</dcterms:modified>
</cp:coreProperties>
</file>