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orben" panose="020B0604020202020204" charset="0"/>
      <p:regular r:id="rId13"/>
    </p:embeddedFont>
    <p:embeddedFont>
      <p:font typeface="Nobile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05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7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425535"/>
            <a:ext cx="7556421" cy="29346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Ιστορία της Τεχνητής Νοημοσύνης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4700349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Τεχνητή Νοημοσύνη (ΤΝ) είναι ένα πεδίο της επιστήμης των υπολογιστών που ασχολείται με τη δημιουργία ευφυών μηχανών. Η ΤΝ έχει τις ρίζες της στον 20ο αιώνα και έχει εξελιχθεί σημαντικά από τότε.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424017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431637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407110"/>
            <a:ext cx="32935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Χριστίνα Κουτελίδα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8540" y="883682"/>
            <a:ext cx="7746921" cy="18709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Αναζήτηση Πληροφοριών, Μετάφραση &amp; Περίληψη Κειμένου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698540" y="3053953"/>
            <a:ext cx="7746921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βοηθήσει στην αναζήτηση πληροφοριών, μετάφραση κειμένου και δημιουργία περιλήψεων, εξοικονομώντας χρόνο και προσπάθεια.</a:t>
            </a: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698540" y="4141946"/>
            <a:ext cx="449104" cy="449104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78800" y="4216718"/>
            <a:ext cx="88463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50" dirty="0"/>
          </a:p>
        </p:txBody>
      </p:sp>
      <p:sp>
        <p:nvSpPr>
          <p:cNvPr id="7" name="Text 4"/>
          <p:cNvSpPr/>
          <p:nvPr/>
        </p:nvSpPr>
        <p:spPr>
          <a:xfrm>
            <a:off x="1347192" y="4141946"/>
            <a:ext cx="2999184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Αναζήτηση Πληροφοριών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1347192" y="4573548"/>
            <a:ext cx="3125033" cy="1277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αναζητήσει πληροφορίες σε διαφορετικές πηγές, όπως websites, βιβλία, άρθρα και databases.</a:t>
            </a:r>
            <a:endParaRPr lang="en-US" sz="1550" dirty="0"/>
          </a:p>
        </p:txBody>
      </p:sp>
      <p:sp>
        <p:nvSpPr>
          <p:cNvPr id="9" name="Shape 6"/>
          <p:cNvSpPr/>
          <p:nvPr/>
        </p:nvSpPr>
        <p:spPr>
          <a:xfrm>
            <a:off x="4671774" y="4141946"/>
            <a:ext cx="449104" cy="449104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18221" y="4216718"/>
            <a:ext cx="156210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50" dirty="0"/>
          </a:p>
        </p:txBody>
      </p:sp>
      <p:sp>
        <p:nvSpPr>
          <p:cNvPr id="11" name="Text 8"/>
          <p:cNvSpPr/>
          <p:nvPr/>
        </p:nvSpPr>
        <p:spPr>
          <a:xfrm>
            <a:off x="5320427" y="4141946"/>
            <a:ext cx="2512576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Μετάφραση Κειμένου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5320427" y="4573548"/>
            <a:ext cx="3125033" cy="12777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μεταφράσει κείμενο από μια γλώσσα σε μια άλλη, με ακρίβεια και φυσικότητα.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98540" y="6275427"/>
            <a:ext cx="449104" cy="449104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39033" y="6350198"/>
            <a:ext cx="168116" cy="299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2"/>
          <p:cNvSpPr/>
          <p:nvPr/>
        </p:nvSpPr>
        <p:spPr>
          <a:xfrm>
            <a:off x="1347192" y="6275427"/>
            <a:ext cx="2495193" cy="311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Περίληψη Κειμένου</a:t>
            </a:r>
            <a:endParaRPr lang="en-US" sz="1950" dirty="0"/>
          </a:p>
        </p:txBody>
      </p:sp>
      <p:sp>
        <p:nvSpPr>
          <p:cNvPr id="16" name="Text 13"/>
          <p:cNvSpPr/>
          <p:nvPr/>
        </p:nvSpPr>
        <p:spPr>
          <a:xfrm>
            <a:off x="1347192" y="6707029"/>
            <a:ext cx="7098268" cy="638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μια περιληπτική έκδοση ενός κειμένου, επισημαίνοντας τα βασικά σημεία και εξαιρώντας άσχετες λεπτομέρειες.</a:t>
            </a:r>
            <a:endParaRPr lang="en-US" sz="15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5806" y="622816"/>
            <a:ext cx="5256133" cy="656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Η ΤΝ στην Τέχνη</a:t>
            </a:r>
            <a:endParaRPr lang="en-US" sz="4100" dirty="0"/>
          </a:p>
        </p:txBody>
      </p:sp>
      <p:sp>
        <p:nvSpPr>
          <p:cNvPr id="3" name="Text 1"/>
          <p:cNvSpPr/>
          <p:nvPr/>
        </p:nvSpPr>
        <p:spPr>
          <a:xfrm>
            <a:off x="735806" y="1700213"/>
            <a:ext cx="13158788" cy="672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έχει φέρει επανάσταση στον κόσμο της τέχνης. Πλέον, η ΤΝ μπορεί να δημιουργήσει τέχνη σε διάφορα μέσα, όπως ζωγραφική, μουσική, λογοτεχνία και video. Η τέχνη που δημιουργείται με ΤΝ είναι συχνά εκπληκτική, προκλητική και πρωτοποριακή.</a:t>
            </a:r>
            <a:endParaRPr lang="en-US" sz="1650" dirty="0"/>
          </a:p>
        </p:txBody>
      </p:sp>
      <p:sp>
        <p:nvSpPr>
          <p:cNvPr id="4" name="Text 2"/>
          <p:cNvSpPr/>
          <p:nvPr/>
        </p:nvSpPr>
        <p:spPr>
          <a:xfrm>
            <a:off x="735806" y="2819519"/>
            <a:ext cx="262806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Ζωγραφική</a:t>
            </a:r>
            <a:endParaRPr lang="en-US" sz="2050" dirty="0"/>
          </a:p>
        </p:txBody>
      </p:sp>
      <p:sp>
        <p:nvSpPr>
          <p:cNvPr id="5" name="Text 3"/>
          <p:cNvSpPr/>
          <p:nvPr/>
        </p:nvSpPr>
        <p:spPr>
          <a:xfrm>
            <a:off x="735806" y="3358039"/>
            <a:ext cx="404383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ρεαλιστικά έργα τέχνης, μιμούμενη στυλ γνωστών καλλιτεχνών.</a:t>
            </a:r>
            <a:endParaRPr lang="en-US" sz="16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06" y="4603552"/>
            <a:ext cx="4043839" cy="2766774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300186" y="2819519"/>
            <a:ext cx="262806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Μουσική</a:t>
            </a:r>
            <a:endParaRPr lang="en-US" sz="2050" dirty="0"/>
          </a:p>
        </p:txBody>
      </p:sp>
      <p:sp>
        <p:nvSpPr>
          <p:cNvPr id="8" name="Text 5"/>
          <p:cNvSpPr/>
          <p:nvPr/>
        </p:nvSpPr>
        <p:spPr>
          <a:xfrm>
            <a:off x="5300186" y="3358039"/>
            <a:ext cx="404383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μουσική με διάφορα στυλ και γήινα εφέ, συνθέτοντας μελωδίες και ρυθμούς.</a:t>
            </a:r>
            <a:endParaRPr lang="en-US" sz="16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86" y="4603552"/>
            <a:ext cx="4043839" cy="276677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864566" y="2819519"/>
            <a:ext cx="2628067" cy="3283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2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Λογοτεχνία</a:t>
            </a:r>
            <a:endParaRPr lang="en-US" sz="2050" dirty="0"/>
          </a:p>
        </p:txBody>
      </p:sp>
      <p:sp>
        <p:nvSpPr>
          <p:cNvPr id="11" name="Text 7"/>
          <p:cNvSpPr/>
          <p:nvPr/>
        </p:nvSpPr>
        <p:spPr>
          <a:xfrm>
            <a:off x="9864566" y="3358039"/>
            <a:ext cx="4043839" cy="1009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ποίηση, θεατρικά έργα και μυθιστορήματα, εξερευνώντας νέα λογοτεχνικά ύφη.</a:t>
            </a:r>
            <a:endParaRPr lang="en-US" sz="165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4566" y="4603552"/>
            <a:ext cx="4043839" cy="27667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2466" y="639723"/>
            <a:ext cx="7779068" cy="1218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Βασικοί Ορισμοί &amp; Θεμελιώδεις Έννοιες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682466" y="2150626"/>
            <a:ext cx="7779068" cy="9358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ορίζεται ως η ικανότητα ενός συστήματος να εκτελεί εργασίες που απαιτούν συνήθως ανθρώπινη νοημοσύνη. Σημαντικές έννοιες είναι η Μάθηση Μηχανής (ML), η Βαθιά Μάθηση (DL) και τα Νευρωνικά Δίκτυα.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82466" y="3525083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58560" y="3598069"/>
            <a:ext cx="86439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315998" y="3525083"/>
            <a:ext cx="24373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Μάθηση Μηχανής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315998" y="3946565"/>
            <a:ext cx="3158609" cy="1247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ML είναι ένα υποπεδίο της ΤΝ που ασχολείται με την ικανότητα των συστημάτων να μαθαίνουν από δεδομένα.</a:t>
            </a:r>
            <a:endParaRPr lang="en-US" sz="1500" dirty="0"/>
          </a:p>
        </p:txBody>
      </p:sp>
      <p:sp>
        <p:nvSpPr>
          <p:cNvPr id="9" name="Shape 6"/>
          <p:cNvSpPr/>
          <p:nvPr/>
        </p:nvSpPr>
        <p:spPr>
          <a:xfrm>
            <a:off x="4669512" y="3525083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812506" y="3598069"/>
            <a:ext cx="152519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00" dirty="0"/>
          </a:p>
        </p:txBody>
      </p:sp>
      <p:sp>
        <p:nvSpPr>
          <p:cNvPr id="11" name="Text 8"/>
          <p:cNvSpPr/>
          <p:nvPr/>
        </p:nvSpPr>
        <p:spPr>
          <a:xfrm>
            <a:off x="5303044" y="3525083"/>
            <a:ext cx="24373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Βαθιά Μάθηση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5303044" y="3946565"/>
            <a:ext cx="3158609" cy="12477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DL είναι ένα υποπεδίο της ML που χρησιμοποιεί τεχνικές νευρωνικών δικτύων για την επίλυση σύνθετων προβλημάτων.</a:t>
            </a:r>
            <a:endParaRPr lang="en-US" sz="1500" dirty="0"/>
          </a:p>
        </p:txBody>
      </p:sp>
      <p:sp>
        <p:nvSpPr>
          <p:cNvPr id="13" name="Shape 10"/>
          <p:cNvSpPr/>
          <p:nvPr/>
        </p:nvSpPr>
        <p:spPr>
          <a:xfrm>
            <a:off x="682466" y="5608558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19626" y="5681543"/>
            <a:ext cx="164306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2"/>
          <p:cNvSpPr/>
          <p:nvPr/>
        </p:nvSpPr>
        <p:spPr>
          <a:xfrm>
            <a:off x="1315998" y="5608558"/>
            <a:ext cx="24373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Νευρωνικά Δίκτυα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1315998" y="6030039"/>
            <a:ext cx="3158609" cy="1559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Τα ΝΔ είναι υπολογιστικά μοντέλα εμπνευσμένα από τον ανθρώπινο εγκέφαλο, που μαθαίνουν από δεδομένα και αναγνωρίζουν μοτίβα.</a:t>
            </a:r>
            <a:endParaRPr lang="en-US" sz="1500" dirty="0"/>
          </a:p>
        </p:txBody>
      </p:sp>
      <p:sp>
        <p:nvSpPr>
          <p:cNvPr id="17" name="Shape 14"/>
          <p:cNvSpPr/>
          <p:nvPr/>
        </p:nvSpPr>
        <p:spPr>
          <a:xfrm>
            <a:off x="4669512" y="5608558"/>
            <a:ext cx="438626" cy="438626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4814411" y="5681543"/>
            <a:ext cx="148709" cy="2925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300" dirty="0"/>
          </a:p>
        </p:txBody>
      </p:sp>
      <p:sp>
        <p:nvSpPr>
          <p:cNvPr id="19" name="Text 16"/>
          <p:cNvSpPr/>
          <p:nvPr/>
        </p:nvSpPr>
        <p:spPr>
          <a:xfrm>
            <a:off x="5303044" y="5608558"/>
            <a:ext cx="2437328" cy="3045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Τεχνητή Νοημοσύνη</a:t>
            </a:r>
            <a:endParaRPr lang="en-US" sz="1900" dirty="0"/>
          </a:p>
        </p:txBody>
      </p:sp>
      <p:sp>
        <p:nvSpPr>
          <p:cNvPr id="20" name="Text 17"/>
          <p:cNvSpPr/>
          <p:nvPr/>
        </p:nvSpPr>
        <p:spPr>
          <a:xfrm>
            <a:off x="5303044" y="6030039"/>
            <a:ext cx="3158609" cy="1559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στοχεύει στην ανάπτυξη συστημάτων με ευφυή συμπεριφορά, ικανά να λύνουν προβλήματα και να λαμβάνουν αποφάσεις.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5771" y="618292"/>
            <a:ext cx="4853107" cy="6066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Εφαρμογές ΤΝ</a:t>
            </a:r>
            <a:endParaRPr lang="en-US" sz="3800" dirty="0"/>
          </a:p>
        </p:txBody>
      </p:sp>
      <p:sp>
        <p:nvSpPr>
          <p:cNvPr id="4" name="Text 1"/>
          <p:cNvSpPr/>
          <p:nvPr/>
        </p:nvSpPr>
        <p:spPr>
          <a:xfrm>
            <a:off x="6165771" y="1516023"/>
            <a:ext cx="7785259" cy="6210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έχει εφαρμογές σε διάφορους τομείς της ζωής μας, επηρεάζοντας τον τρόπο που ζούμε, εργαζόμαστε και αλληλεπιδρούμε.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6165771" y="2355413"/>
            <a:ext cx="3795593" cy="2686169"/>
          </a:xfrm>
          <a:prstGeom prst="roundRect">
            <a:avLst>
              <a:gd name="adj" fmla="val 303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367462" y="2557105"/>
            <a:ext cx="242649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Υγεία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67462" y="2976801"/>
            <a:ext cx="3392210" cy="1552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χρησιμοποιείται για την πρόβλεψη ασθενειών, την ανάλυση εικόνων, την ανάπτυξη φαρμάκων και την αυτοματοποίηση ιατρικών διαδικασιών.</a:t>
            </a:r>
            <a:endParaRPr lang="en-US" sz="1500" dirty="0"/>
          </a:p>
        </p:txBody>
      </p:sp>
      <p:sp>
        <p:nvSpPr>
          <p:cNvPr id="8" name="Shape 5"/>
          <p:cNvSpPr/>
          <p:nvPr/>
        </p:nvSpPr>
        <p:spPr>
          <a:xfrm>
            <a:off x="10155436" y="2355413"/>
            <a:ext cx="3795593" cy="2686169"/>
          </a:xfrm>
          <a:prstGeom prst="roundRect">
            <a:avLst>
              <a:gd name="adj" fmla="val 303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57128" y="2557105"/>
            <a:ext cx="242649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Οικονομία</a:t>
            </a: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10357128" y="2976801"/>
            <a:ext cx="3392210" cy="18630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χρησιμοποιείται για την ανάλυση δεδομένων, την πρόβλεψη αγοράς, την αυτοματοποίηση εργασιών και την παροχή εξατομικευμένων χρηματοοικονομικών συμβουλών.</a:t>
            </a:r>
            <a:endParaRPr lang="en-US" sz="1500" dirty="0"/>
          </a:p>
        </p:txBody>
      </p:sp>
      <p:sp>
        <p:nvSpPr>
          <p:cNvPr id="11" name="Shape 8"/>
          <p:cNvSpPr/>
          <p:nvPr/>
        </p:nvSpPr>
        <p:spPr>
          <a:xfrm>
            <a:off x="6165771" y="5235654"/>
            <a:ext cx="3795593" cy="2375654"/>
          </a:xfrm>
          <a:prstGeom prst="roundRect">
            <a:avLst>
              <a:gd name="adj" fmla="val 343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67462" y="5437346"/>
            <a:ext cx="242649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Εκπαίδευση</a:t>
            </a:r>
            <a:endParaRPr lang="en-US" sz="1900" dirty="0"/>
          </a:p>
        </p:txBody>
      </p:sp>
      <p:sp>
        <p:nvSpPr>
          <p:cNvPr id="13" name="Text 10"/>
          <p:cNvSpPr/>
          <p:nvPr/>
        </p:nvSpPr>
        <p:spPr>
          <a:xfrm>
            <a:off x="6367462" y="5857042"/>
            <a:ext cx="3392210" cy="1552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χρησιμοποιείται για την εξατομίκευση της μάθησης, την αυτοματοποίηση της βαθμολόγησης και την παροχή προσωπικών οδηγιών.</a:t>
            </a:r>
            <a:endParaRPr lang="en-US" sz="1500" dirty="0"/>
          </a:p>
        </p:txBody>
      </p:sp>
      <p:sp>
        <p:nvSpPr>
          <p:cNvPr id="14" name="Shape 11"/>
          <p:cNvSpPr/>
          <p:nvPr/>
        </p:nvSpPr>
        <p:spPr>
          <a:xfrm>
            <a:off x="10155436" y="5235654"/>
            <a:ext cx="3795593" cy="2375654"/>
          </a:xfrm>
          <a:prstGeom prst="roundRect">
            <a:avLst>
              <a:gd name="adj" fmla="val 3432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0357128" y="5437346"/>
            <a:ext cx="2426494" cy="3032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350"/>
              </a:lnSpc>
              <a:buNone/>
            </a:pPr>
            <a:r>
              <a:rPr lang="en-US" sz="19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Βιομηχανία</a:t>
            </a:r>
            <a:endParaRPr lang="en-US" sz="1900" dirty="0"/>
          </a:p>
        </p:txBody>
      </p:sp>
      <p:sp>
        <p:nvSpPr>
          <p:cNvPr id="16" name="Text 13"/>
          <p:cNvSpPr/>
          <p:nvPr/>
        </p:nvSpPr>
        <p:spPr>
          <a:xfrm>
            <a:off x="10357128" y="5857042"/>
            <a:ext cx="3392210" cy="15525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χρησιμοποιείται για την αυτοματοποίηση εργασιών, την βελτιστοποίηση της παραγωγής, τον έλεγχο ποιότητας και την πρόβλεψη ζήτησης.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196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5428" y="2463879"/>
            <a:ext cx="4767858" cy="5049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950"/>
              </a:lnSpc>
              <a:buNone/>
            </a:pPr>
            <a:r>
              <a:rPr lang="en-US" sz="3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Συνομιλία με το ChatGPT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565428" y="3211116"/>
            <a:ext cx="13499544" cy="5169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 ChatGPT είναι ένα μεγάλο γλωσσικό μοντέλο που έχει εκπαιδευτεί σε ένα τεράστιο σύνολο κειμένου και μπορεί να συνομιλεί με τους χρήστες, να απαντά σε ερωτήσεις και να δημιουργεί κείμενο.</a:t>
            </a:r>
            <a:endParaRPr lang="en-US" sz="12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28" y="3909774"/>
            <a:ext cx="807839" cy="129254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15559" y="4071342"/>
            <a:ext cx="2019657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Ερωτήσεις</a:t>
            </a:r>
            <a:endParaRPr lang="en-US" sz="1550" dirty="0"/>
          </a:p>
        </p:txBody>
      </p:sp>
      <p:sp>
        <p:nvSpPr>
          <p:cNvPr id="7" name="Text 3"/>
          <p:cNvSpPr/>
          <p:nvPr/>
        </p:nvSpPr>
        <p:spPr>
          <a:xfrm>
            <a:off x="1615559" y="4420672"/>
            <a:ext cx="1244941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Το ChatGPT μπορεί να απαντήσει σε ερωτήσεις σχετικά με διάφορα θέματα.</a:t>
            </a:r>
            <a:endParaRPr lang="en-US" sz="12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28" y="5202317"/>
            <a:ext cx="807839" cy="129254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615559" y="5363885"/>
            <a:ext cx="2019657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Δημιουργία κειμένου</a:t>
            </a:r>
            <a:endParaRPr lang="en-US" sz="1550" dirty="0"/>
          </a:p>
        </p:txBody>
      </p:sp>
      <p:sp>
        <p:nvSpPr>
          <p:cNvPr id="10" name="Text 5"/>
          <p:cNvSpPr/>
          <p:nvPr/>
        </p:nvSpPr>
        <p:spPr>
          <a:xfrm>
            <a:off x="1615559" y="5713214"/>
            <a:ext cx="1244941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Μπορεί να δημιουργήσει κείμενο σε διάφορα στυλ, όπως άρθρα, ιστορίες, ποιήματα και emails.</a:t>
            </a:r>
            <a:endParaRPr lang="en-US" sz="12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28" y="6494859"/>
            <a:ext cx="807839" cy="1292543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615559" y="6656427"/>
            <a:ext cx="2019657" cy="2524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Μετάφραση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1615559" y="7005757"/>
            <a:ext cx="12449413" cy="258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2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Μπορεί να μεταφράσει κείμενο από μια γλώσσα σε μια άλλη.</a:t>
            </a:r>
            <a:endParaRPr lang="en-US" sz="12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6167" y="601980"/>
            <a:ext cx="7463076" cy="684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Επεξεργασία Εικόνας &amp; Video</a:t>
            </a:r>
            <a:endParaRPr lang="en-US" sz="4300" dirty="0"/>
          </a:p>
        </p:txBody>
      </p:sp>
      <p:sp>
        <p:nvSpPr>
          <p:cNvPr id="3" name="Text 1"/>
          <p:cNvSpPr/>
          <p:nvPr/>
        </p:nvSpPr>
        <p:spPr>
          <a:xfrm>
            <a:off x="766167" y="1723906"/>
            <a:ext cx="13098066" cy="700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επεξεργαστεί εικόνες και video, βελτιώνοντας την ποιότητα, προσθέτοντας εφέ και αυτοματοποιώντας εργασίες.</a:t>
            </a:r>
            <a:endParaRPr lang="en-US" sz="17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167" y="2670691"/>
            <a:ext cx="4147066" cy="25630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66167" y="5507355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Βελτίωση Ποιότητας</a:t>
            </a:r>
            <a:endParaRPr lang="en-US" sz="2150" dirty="0"/>
          </a:p>
        </p:txBody>
      </p:sp>
      <p:sp>
        <p:nvSpPr>
          <p:cNvPr id="6" name="Text 3"/>
          <p:cNvSpPr/>
          <p:nvPr/>
        </p:nvSpPr>
        <p:spPr>
          <a:xfrm>
            <a:off x="766167" y="5980628"/>
            <a:ext cx="4147066" cy="14011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βελτιώσει την ποιότητα των εικόνων, αφαιρώντας θόρυβο, αυξάνοντας την ανάλυση και ρυθμίζοντας τον χρωματικό ισορροπία.</a:t>
            </a:r>
            <a:endParaRPr lang="en-US" sz="17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607" y="2670691"/>
            <a:ext cx="4147066" cy="25630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41607" y="5507355"/>
            <a:ext cx="273641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Εφέ &amp; Φίλτρα</a:t>
            </a:r>
            <a:endParaRPr lang="en-US" sz="2150" dirty="0"/>
          </a:p>
        </p:txBody>
      </p:sp>
      <p:sp>
        <p:nvSpPr>
          <p:cNvPr id="9" name="Text 5"/>
          <p:cNvSpPr/>
          <p:nvPr/>
        </p:nvSpPr>
        <p:spPr>
          <a:xfrm>
            <a:off x="5241607" y="5980628"/>
            <a:ext cx="4147066" cy="1050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προσθέσει εφέ και φίλτρα σε εικόνες και video, όπως color grading, blur, και motion blur.</a:t>
            </a:r>
            <a:endParaRPr lang="en-US" sz="17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7048" y="2670691"/>
            <a:ext cx="4147185" cy="256305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7048" y="5507355"/>
            <a:ext cx="2779633" cy="3419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Αλλαγή περιεχομένου</a:t>
            </a:r>
            <a:endParaRPr lang="en-US" sz="2150" dirty="0"/>
          </a:p>
        </p:txBody>
      </p:sp>
      <p:sp>
        <p:nvSpPr>
          <p:cNvPr id="12" name="Text 7"/>
          <p:cNvSpPr/>
          <p:nvPr/>
        </p:nvSpPr>
        <p:spPr>
          <a:xfrm>
            <a:off x="9717048" y="5980628"/>
            <a:ext cx="4147185" cy="17514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αλλάξει το περιεχόμενο μιας εικόνας, όπως να προσθέσει ή να αφαιρέσει αντικείμενα, να αντικαταστήσει μέρη ή να αλλάξει το φόντο.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3655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Δημιουργία Εικόνας από Κείμενο &amp; Αντίστροφα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79427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εικόνες από κείμενο και αντίστροφα, μετατρέποντας τις λέξεις σε οπτικές αναπαραστάσεις και vice versa.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775234"/>
            <a:ext cx="7556421" cy="3417808"/>
          </a:xfrm>
          <a:prstGeom prst="roundRect">
            <a:avLst>
              <a:gd name="adj" fmla="val 2787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3782854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7" name="Text 4"/>
          <p:cNvSpPr/>
          <p:nvPr/>
        </p:nvSpPr>
        <p:spPr>
          <a:xfrm>
            <a:off x="1028224" y="392656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Κείμενο προς Εικόνα</a:t>
            </a: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4802624" y="3926562"/>
            <a:ext cx="33131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Εικόνα προς Κείμενο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801410" y="4433173"/>
            <a:ext cx="7541181" cy="137612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28224" y="4576882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δημιουργεί εικόνες με βάση ένα κείμενο περιγραφή.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4802624" y="4576882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αναλύει μια εικόνα και δημιουργεί ένα κείμενο περιγραφή της.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801410" y="5809298"/>
            <a:ext cx="7541181" cy="137612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0"/>
          <p:cNvSpPr/>
          <p:nvPr/>
        </p:nvSpPr>
        <p:spPr>
          <a:xfrm>
            <a:off x="1028224" y="5953006"/>
            <a:ext cx="33131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Π.χ. "Ένα λουλούδι σε ένα ηλιοβασιλέμα"</a:t>
            </a:r>
            <a:endParaRPr lang="en-US" sz="1750" dirty="0"/>
          </a:p>
        </p:txBody>
      </p:sp>
      <p:sp>
        <p:nvSpPr>
          <p:cNvPr id="14" name="Text 11"/>
          <p:cNvSpPr/>
          <p:nvPr/>
        </p:nvSpPr>
        <p:spPr>
          <a:xfrm>
            <a:off x="4802624" y="5953006"/>
            <a:ext cx="33131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Π.χ. "Μια φωτογραφία ενός καταρράκτη με ζωντανά χρώματα"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3747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8426" y="3385780"/>
            <a:ext cx="9043392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Δημιουργία Ήχου, Μουσικής &amp; Video</a:t>
            </a:r>
            <a:endParaRPr lang="en-US" sz="4150" dirty="0"/>
          </a:p>
        </p:txBody>
      </p:sp>
      <p:sp>
        <p:nvSpPr>
          <p:cNvPr id="4" name="Text 1"/>
          <p:cNvSpPr/>
          <p:nvPr/>
        </p:nvSpPr>
        <p:spPr>
          <a:xfrm>
            <a:off x="738426" y="4361617"/>
            <a:ext cx="13153549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ήχο, μουσική και video με βάση δεδομένα και οδηγίες, δημιουργώντας νέα και πρωτότυπα έργα.</a:t>
            </a:r>
            <a:endParaRPr lang="en-US" sz="16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426" y="4936450"/>
            <a:ext cx="527447" cy="5274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38426" y="5674876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Ήχος</a:t>
            </a:r>
            <a:endParaRPr lang="en-US" sz="2050" dirty="0"/>
          </a:p>
        </p:txBody>
      </p:sp>
      <p:sp>
        <p:nvSpPr>
          <p:cNvPr id="7" name="Text 3"/>
          <p:cNvSpPr/>
          <p:nvPr/>
        </p:nvSpPr>
        <p:spPr>
          <a:xfrm>
            <a:off x="738426" y="6131004"/>
            <a:ext cx="4173498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ήχο, όπως ηχογραφήσεις, μουσική και φωνές, μιμούμενη ανθρώπινα φωνητικά και μουσικά στυλ.</a:t>
            </a:r>
            <a:endParaRPr lang="en-US" sz="16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392" y="4936450"/>
            <a:ext cx="527447" cy="5274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28392" y="5674876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Μουσική</a:t>
            </a:r>
            <a:endParaRPr lang="en-US" sz="2050" dirty="0"/>
          </a:p>
        </p:txBody>
      </p:sp>
      <p:sp>
        <p:nvSpPr>
          <p:cNvPr id="10" name="Text 5"/>
          <p:cNvSpPr/>
          <p:nvPr/>
        </p:nvSpPr>
        <p:spPr>
          <a:xfrm>
            <a:off x="5228392" y="6131004"/>
            <a:ext cx="4173498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συνθέσει μουσική με βάση δεδομένα και οδηγίες, δημιουργώντας νέα μουσικά έργα και εξερευνώντας νέα στυλ.</a:t>
            </a:r>
            <a:endParaRPr lang="en-US" sz="16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8358" y="4936450"/>
            <a:ext cx="527447" cy="5274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718358" y="5674876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Video</a:t>
            </a:r>
            <a:endParaRPr lang="en-US" sz="2050" dirty="0"/>
          </a:p>
        </p:txBody>
      </p:sp>
      <p:sp>
        <p:nvSpPr>
          <p:cNvPr id="13" name="Text 7"/>
          <p:cNvSpPr/>
          <p:nvPr/>
        </p:nvSpPr>
        <p:spPr>
          <a:xfrm>
            <a:off x="9718358" y="6131004"/>
            <a:ext cx="4173498" cy="1350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video με βάση κείμενο, εικόνες, ήχο και δεδομένα, δημιουργώντας animation, ταινίες και video clips.</a:t>
            </a:r>
            <a:endParaRPr lang="en-US" sz="16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9127" y="806648"/>
            <a:ext cx="7785497" cy="5706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Δημιουργία Avatar &amp; Παρουσιάσεων</a:t>
            </a:r>
            <a:endParaRPr lang="en-US" sz="3550" dirty="0"/>
          </a:p>
        </p:txBody>
      </p:sp>
      <p:sp>
        <p:nvSpPr>
          <p:cNvPr id="4" name="Text 1"/>
          <p:cNvSpPr/>
          <p:nvPr/>
        </p:nvSpPr>
        <p:spPr>
          <a:xfrm>
            <a:off x="639127" y="1651159"/>
            <a:ext cx="7865745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3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avatars, δηλαδή ψηφιακές αναπαραστάσεις ανθρώπων, και παρουσιάσεις, προβάλλοντας πληροφορίες με εντυπωσιακά γραφικά.</a:t>
            </a:r>
            <a:endParaRPr lang="en-US" sz="1400" dirty="0"/>
          </a:p>
        </p:txBody>
      </p:sp>
      <p:sp>
        <p:nvSpPr>
          <p:cNvPr id="5" name="Shape 2"/>
          <p:cNvSpPr/>
          <p:nvPr/>
        </p:nvSpPr>
        <p:spPr>
          <a:xfrm>
            <a:off x="901541" y="2440900"/>
            <a:ext cx="22860" cy="4982051"/>
          </a:xfrm>
          <a:prstGeom prst="roundRect">
            <a:avLst>
              <a:gd name="adj" fmla="val 335544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1095554" y="2840236"/>
            <a:ext cx="639127" cy="22860"/>
          </a:xfrm>
          <a:prstGeom prst="roundRect">
            <a:avLst>
              <a:gd name="adj" fmla="val 335544"/>
            </a:avLst>
          </a:prstGeom>
          <a:solidFill>
            <a:srgbClr val="B8BFDF"/>
          </a:solidFill>
          <a:ln/>
        </p:spPr>
      </p:sp>
      <p:sp>
        <p:nvSpPr>
          <p:cNvPr id="7" name="Shape 4"/>
          <p:cNvSpPr/>
          <p:nvPr/>
        </p:nvSpPr>
        <p:spPr>
          <a:xfrm>
            <a:off x="707529" y="2646283"/>
            <a:ext cx="410885" cy="410885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72430" y="2714744"/>
            <a:ext cx="80962" cy="273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1917382" y="2623423"/>
            <a:ext cx="228278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Δημιουργία Avatar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917382" y="3018234"/>
            <a:ext cx="6587490" cy="876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avatars με βάση φωτογραφίες, δεδομένα ή περιγραφές, προσαρμόζοντας την εμφάνιση, τα ρούχα, τις κινήσεις και τα χαρακτηριστικά.</a:t>
            </a:r>
            <a:endParaRPr lang="en-US" sz="1400" dirty="0"/>
          </a:p>
        </p:txBody>
      </p:sp>
      <p:sp>
        <p:nvSpPr>
          <p:cNvPr id="11" name="Shape 8"/>
          <p:cNvSpPr/>
          <p:nvPr/>
        </p:nvSpPr>
        <p:spPr>
          <a:xfrm>
            <a:off x="1095554" y="4659154"/>
            <a:ext cx="639127" cy="22860"/>
          </a:xfrm>
          <a:prstGeom prst="roundRect">
            <a:avLst>
              <a:gd name="adj" fmla="val 335544"/>
            </a:avLst>
          </a:prstGeom>
          <a:solidFill>
            <a:srgbClr val="B8BFDF"/>
          </a:solidFill>
          <a:ln/>
        </p:spPr>
      </p:sp>
      <p:sp>
        <p:nvSpPr>
          <p:cNvPr id="12" name="Shape 9"/>
          <p:cNvSpPr/>
          <p:nvPr/>
        </p:nvSpPr>
        <p:spPr>
          <a:xfrm>
            <a:off x="707529" y="4465201"/>
            <a:ext cx="410885" cy="410885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41474" y="4533662"/>
            <a:ext cx="142875" cy="273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1917382" y="4442341"/>
            <a:ext cx="2902268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Δημιουργία Παρουσιάσεων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1917382" y="4837152"/>
            <a:ext cx="6587490" cy="5843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Η ΤΝ μπορεί να δημιουργήσει παρουσιάσεις με βάση κείμενο, εικόνες, video, γραφικά και δεδομένα, προβάλλοντας πληροφορίες με ελκυστικό τρόπο.</a:t>
            </a:r>
            <a:endParaRPr lang="en-US" sz="1400" dirty="0"/>
          </a:p>
        </p:txBody>
      </p:sp>
      <p:sp>
        <p:nvSpPr>
          <p:cNvPr id="16" name="Shape 13"/>
          <p:cNvSpPr/>
          <p:nvPr/>
        </p:nvSpPr>
        <p:spPr>
          <a:xfrm>
            <a:off x="1095554" y="6185892"/>
            <a:ext cx="639127" cy="22860"/>
          </a:xfrm>
          <a:prstGeom prst="roundRect">
            <a:avLst>
              <a:gd name="adj" fmla="val 335544"/>
            </a:avLst>
          </a:prstGeom>
          <a:solidFill>
            <a:srgbClr val="B8BFDF"/>
          </a:solidFill>
          <a:ln/>
        </p:spPr>
      </p:sp>
      <p:sp>
        <p:nvSpPr>
          <p:cNvPr id="17" name="Shape 14"/>
          <p:cNvSpPr/>
          <p:nvPr/>
        </p:nvSpPr>
        <p:spPr>
          <a:xfrm>
            <a:off x="707529" y="5991939"/>
            <a:ext cx="410885" cy="410885"/>
          </a:xfrm>
          <a:prstGeom prst="roundRect">
            <a:avLst>
              <a:gd name="adj" fmla="val 1866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35997" y="6060400"/>
            <a:ext cx="153829" cy="273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1917382" y="5969079"/>
            <a:ext cx="2282785" cy="285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Εφαρμογές</a:t>
            </a:r>
            <a:endParaRPr lang="en-US" sz="1750" dirty="0"/>
          </a:p>
        </p:txBody>
      </p:sp>
      <p:sp>
        <p:nvSpPr>
          <p:cNvPr id="20" name="Text 17"/>
          <p:cNvSpPr/>
          <p:nvPr/>
        </p:nvSpPr>
        <p:spPr>
          <a:xfrm>
            <a:off x="1917382" y="6363891"/>
            <a:ext cx="6587490" cy="876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Τα avatars και οι παρουσιάσεις που δημιουργούνται με ΤΝ μπορούν να χρησιμοποιηθούν σε διάφορες εφαρμογές, όπως social media, video games, online meetings, εκπαίδευση, και marketing.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960</Words>
  <Application>Microsoft Office PowerPoint</Application>
  <PresentationFormat>Προσαρμογή</PresentationFormat>
  <Paragraphs>99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Nobile</vt:lpstr>
      <vt:lpstr>Arial</vt:lpstr>
      <vt:lpstr>Corben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ΧΡΙΣΤΙΝΑ</cp:lastModifiedBy>
  <cp:revision>1</cp:revision>
  <dcterms:created xsi:type="dcterms:W3CDTF">2024-09-25T08:13:17Z</dcterms:created>
  <dcterms:modified xsi:type="dcterms:W3CDTF">2024-09-25T08:14:10Z</dcterms:modified>
</cp:coreProperties>
</file>