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Playfair Display"/>
      <p:regular r:id="rId15"/>
    </p:embeddedFont>
    <p:embeddedFont>
      <p:font typeface="Playfair Display"/>
      <p:regular r:id="rId16"/>
    </p:embeddedFont>
    <p:embeddedFont>
      <p:font typeface="Playfair Display"/>
      <p:regular r:id="rId17"/>
    </p:embeddedFont>
    <p:embeddedFont>
      <p:font typeface="Playfair Display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582817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Εισαγωγή στην Τεχνητή Νοημοσύνη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6350437" y="5147072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Τεχνητή Νοημοσύνη (ΤΝ) αναπτύσσεται ραγδαία, επηρεάζοντας όλους τους τομείς της ζωής μας.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623327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57" y="6240899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6214824"/>
            <a:ext cx="3568779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Χριστίνα Κουτελίδα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775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1655" y="3754517"/>
            <a:ext cx="6155055" cy="769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Βασικές Έννοιες ΤΝ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861655" y="4893112"/>
            <a:ext cx="12907089" cy="393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ΤΝ περιλαμβάνει διάφορες έννοιες, όπως αλγόριθμοι, ρομποτική και μηχανική μάθηση.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1655" y="5840849"/>
            <a:ext cx="553879" cy="553879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1067872" y="5933123"/>
            <a:ext cx="141446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1661636" y="5840849"/>
            <a:ext cx="307752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Αλγόριθμος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661636" y="6373178"/>
            <a:ext cx="3338274" cy="787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Σειρά ενεργειών για την επίλυση προβλημάτων.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5246013" y="5840849"/>
            <a:ext cx="553879" cy="553879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5426393" y="5933123"/>
            <a:ext cx="19311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6045994" y="5840849"/>
            <a:ext cx="3189089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Τεχνητή Νοημοσύνη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045994" y="6373178"/>
            <a:ext cx="3338274" cy="1181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Μηχανές που μιμούνται τις γνωστικές λειτουργίες του ανθρώπου.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9630370" y="5840849"/>
            <a:ext cx="553879" cy="553879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4" name="Text 11"/>
          <p:cNvSpPr/>
          <p:nvPr/>
        </p:nvSpPr>
        <p:spPr>
          <a:xfrm>
            <a:off x="9817179" y="5933123"/>
            <a:ext cx="180261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900" dirty="0"/>
          </a:p>
        </p:txBody>
      </p:sp>
      <p:sp>
        <p:nvSpPr>
          <p:cNvPr id="15" name="Text 12"/>
          <p:cNvSpPr/>
          <p:nvPr/>
        </p:nvSpPr>
        <p:spPr>
          <a:xfrm>
            <a:off x="10430351" y="5840849"/>
            <a:ext cx="307752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Ρομποτική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10430351" y="6373178"/>
            <a:ext cx="3338274" cy="1181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Σχεδιασμός και έλεγχος μηχανών που αντικαθιστούν τον άνθρωπο.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99918"/>
            <a:ext cx="1176849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Μηχανική Μάθηση και Βαθιά Μάθηση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46519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μηχανική μάθηση και η βαθιά μάθηση αποτελούν κλάδους της ΤΝ.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8471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Μηχανική Μάθηση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501729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Αλγόριθμοι που μαθαίνουν από δεδομένα χωρίς προγραμματισμό.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623929" y="438471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Βαθιά Μάθηση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623929" y="501729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Προηγμένοι αλγόριθμοι που μαθαίνουν από μεγάλα σύνολα δεδομένων.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7213" y="621387"/>
            <a:ext cx="7562374" cy="2118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Νευρωνικά Δίκτυα και Μεγάλα Γλωσσικά Μοντέλα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7213" y="3078718"/>
            <a:ext cx="7562374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νευρωνικά δίκτυα και τα μεγάλα γλωσσικά μοντέλα (LLM) είναι σημαντικά εργαλεία στην ΤΝ.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77213" y="4055864"/>
            <a:ext cx="7562374" cy="1663184"/>
          </a:xfrm>
          <a:prstGeom prst="roundRect">
            <a:avLst>
              <a:gd name="adj" fmla="val 2038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6503075" y="4281726"/>
            <a:ext cx="2824520" cy="353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Νευρωνικά Δίκτυα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03075" y="4770239"/>
            <a:ext cx="7110651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Δίκτυα υπολογιστικών κόμβων που μιμούνται το ανθρώπινο νευρικό σύστημα.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77213" y="5944910"/>
            <a:ext cx="7562374" cy="1663184"/>
          </a:xfrm>
          <a:prstGeom prst="roundRect">
            <a:avLst>
              <a:gd name="adj" fmla="val 2038"/>
            </a:avLst>
          </a:prstGeom>
          <a:solidFill>
            <a:srgbClr val="E0E0EC"/>
          </a:solidFill>
          <a:ln/>
        </p:spPr>
      </p:sp>
      <p:sp>
        <p:nvSpPr>
          <p:cNvPr id="9" name="Text 6"/>
          <p:cNvSpPr/>
          <p:nvPr/>
        </p:nvSpPr>
        <p:spPr>
          <a:xfrm>
            <a:off x="6503075" y="6170771"/>
            <a:ext cx="3944541" cy="353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Μεγάλα Γλωσσικά Μοντέλα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503075" y="6659285"/>
            <a:ext cx="7110651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Αλγόριθμοι που παράγουν κείμενο με τρόπο που μοιάζει με ανθρώπινο.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6058" y="664726"/>
            <a:ext cx="10235327" cy="755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900"/>
              </a:lnSpc>
              <a:buNone/>
            </a:pPr>
            <a:r>
              <a:rPr lang="en-US" sz="4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Παραγωγική Τεχνητή Νοημοσύνη</a:t>
            </a:r>
            <a:endParaRPr lang="en-US" sz="4750" dirty="0"/>
          </a:p>
        </p:txBody>
      </p:sp>
      <p:sp>
        <p:nvSpPr>
          <p:cNvPr id="3" name="Text 1"/>
          <p:cNvSpPr/>
          <p:nvPr/>
        </p:nvSpPr>
        <p:spPr>
          <a:xfrm>
            <a:off x="846058" y="1903571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παραγωγική ΤΝ δημιουργεί πρωτότυπο περιεχόμενο, όπως κείμενο, ήχο, εικόνες και βίντεο.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058" y="2562225"/>
            <a:ext cx="6287810" cy="388608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6058" y="6750368"/>
            <a:ext cx="3021687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Εικόνες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846058" y="7273052"/>
            <a:ext cx="6287810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Δημιουργία εικόνων από κείμενο.</a:t>
            </a:r>
            <a:endParaRPr lang="en-US" sz="19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13" y="2562225"/>
            <a:ext cx="6287929" cy="38862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96413" y="6750487"/>
            <a:ext cx="3021687" cy="37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Ήχος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7496413" y="7273171"/>
            <a:ext cx="6287929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Δημιουργία ήχου από κείμενο.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3400" y="655320"/>
            <a:ext cx="6534983" cy="476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Εφαρμογές Τεχνητής Νοημοσύνης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533400" y="1360170"/>
            <a:ext cx="8077200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ΤΝ έχει πολλές εφαρμογές σε διάφορους τομείς.</a:t>
            </a:r>
            <a:endParaRPr lang="en-US" sz="12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75460"/>
            <a:ext cx="381000" cy="381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3400" y="2308860"/>
            <a:ext cx="1905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Συνομιλία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533400" y="2638425"/>
            <a:ext cx="8077200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ChatGPT, Character.AI.</a:t>
            </a:r>
            <a:endParaRPr lang="en-US" sz="12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39465"/>
            <a:ext cx="381000" cy="3810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3400" y="3872865"/>
            <a:ext cx="1998226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Επεξεργασία Εικόνας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533400" y="4202430"/>
            <a:ext cx="8077200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Remove.bg, PhotoRoom, MyHeritage.</a:t>
            </a:r>
            <a:endParaRPr lang="en-US" sz="12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903470"/>
            <a:ext cx="381000" cy="381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33400" y="5436870"/>
            <a:ext cx="19050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Επεξεργασία Βίντεο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533400" y="5766435"/>
            <a:ext cx="8077200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Unscreen, RunwayML.</a:t>
            </a:r>
            <a:endParaRPr lang="en-US" sz="12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467475"/>
            <a:ext cx="381000" cy="3810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33400" y="7000875"/>
            <a:ext cx="210395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Δημιουργία Μουσικής</a:t>
            </a:r>
            <a:endParaRPr lang="en-US" sz="1500" dirty="0"/>
          </a:p>
        </p:txBody>
      </p:sp>
      <p:sp>
        <p:nvSpPr>
          <p:cNvPr id="16" name="Text 9"/>
          <p:cNvSpPr/>
          <p:nvPr/>
        </p:nvSpPr>
        <p:spPr>
          <a:xfrm>
            <a:off x="533400" y="7330440"/>
            <a:ext cx="8077200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Suno.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216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6058" y="3691652"/>
            <a:ext cx="7832527" cy="755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900"/>
              </a:lnSpc>
              <a:buNone/>
            </a:pPr>
            <a:r>
              <a:rPr lang="en-US" sz="4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Περαιτέρω Εφαρμογές ΤΝ</a:t>
            </a:r>
            <a:endParaRPr lang="en-US" sz="4750" dirty="0"/>
          </a:p>
        </p:txBody>
      </p:sp>
      <p:sp>
        <p:nvSpPr>
          <p:cNvPr id="4" name="Text 1"/>
          <p:cNvSpPr/>
          <p:nvPr/>
        </p:nvSpPr>
        <p:spPr>
          <a:xfrm>
            <a:off x="846058" y="4809649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ΤΝ χρησιμοποιείται σε διάφορες δημιουργικές και επαγγελματικές εφαρμογές.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46058" y="5468302"/>
            <a:ext cx="12938284" cy="2091214"/>
          </a:xfrm>
          <a:prstGeom prst="roundRect">
            <a:avLst>
              <a:gd name="adj" fmla="val 173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53678" y="5475923"/>
            <a:ext cx="12923044" cy="6919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95375" y="5628561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Δημιουργία Παρουσιάσεων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560707" y="5628561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Gamma.app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853678" y="6167914"/>
            <a:ext cx="12923044" cy="6919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95375" y="6320552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Αναζήτηση Πληροφοριών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560707" y="6320552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Perplexity.ai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53678" y="6859905"/>
            <a:ext cx="12923044" cy="6919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95375" y="7012543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Μετάφραση Κειμένου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7560707" y="7012543"/>
            <a:ext cx="5974318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DeepL.com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541" y="759738"/>
            <a:ext cx="6103263" cy="6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Εργαλεία και Πηγές ΤΝ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35541" y="1749623"/>
            <a:ext cx="7645718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Υπάρχουν πολλά εργαλεία και πηγές για να μάθετε περισσότερα για την ΤΝ.</a:t>
            </a:r>
            <a:endParaRPr lang="en-US" sz="16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41" y="2332792"/>
            <a:ext cx="1070253" cy="171235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26787" y="2546747"/>
            <a:ext cx="267569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Toolify.ai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7626787" y="3009424"/>
            <a:ext cx="6254472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Κατάλογος εργαλείων ΤΝ.</a:t>
            </a:r>
            <a:endParaRPr lang="en-US" sz="16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41" y="4045148"/>
            <a:ext cx="1070253" cy="171235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26787" y="4259104"/>
            <a:ext cx="267569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Tooldirectory.ai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7626787" y="4721781"/>
            <a:ext cx="6254472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Κατάλογος εργαλείων ΤΝ.</a:t>
            </a:r>
            <a:endParaRPr lang="en-US" sz="16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41" y="5757505"/>
            <a:ext cx="1070253" cy="171235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626787" y="5971461"/>
            <a:ext cx="267569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Powerfulai.tools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7626787" y="6434138"/>
            <a:ext cx="6254472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Κατάλογος εργαλείων ΤΝ.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2024-10-09T08:54:00Z</dcterms:created>
  <dcterms:modified xsi:type="dcterms:W3CDTF">2024-10-09T08:54:00Z</dcterms:modified>
</cp:coreProperties>
</file>