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Prata" panose="020B0604020202020204" charset="0"/>
      <p:regular r:id="rId13"/>
    </p:embeddedFont>
    <p:embeddedFont>
      <p:font typeface="Raleway" pitchFamily="2" charset="0"/>
      <p:regular r:id="rId14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6" d="100"/>
          <a:sy n="96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558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17878"/>
            <a:ext cx="7556421" cy="3912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AI - Τεχνητή Νοημοσύνη &amp; Ψηφιακή Δημιουργικότητα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537090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τεχνητή νοημοσύνη επαναπροσδιορίζει τον τρόπο που δημιουργούμε τέχνη. Μάθετε για τις προηγμένες δυνατότητες της ΑΙ και εξερευνήστε τον κόσμο της ψηφιακής δημιουργικότητας.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6731675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10" y="6739295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70040" y="6714768"/>
            <a:ext cx="3248501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by Χριστίνα Κουτελίδα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915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Συμπεράσματα και επόμενα βήματα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4924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ΑΙ ανοίγει νέες πόρτες στην ψηφιακή δημιουργικότητα, αλλά απαιτείται προσοχή για την ηθική χρήση και την ανάπτυξη της. Εξερευνήστε τις δυνατότητες, πειραματιστείτε, και δημιουργήστε!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0447" y="730091"/>
            <a:ext cx="7703106" cy="1286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en-US" sz="40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Βασικές έννοιες και ορολογία της ΑΙ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720447" y="2556986"/>
            <a:ext cx="463153" cy="463153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</p:sp>
      <p:sp>
        <p:nvSpPr>
          <p:cNvPr id="5" name="Text 2"/>
          <p:cNvSpPr/>
          <p:nvPr/>
        </p:nvSpPr>
        <p:spPr>
          <a:xfrm>
            <a:off x="898684" y="2634139"/>
            <a:ext cx="106561" cy="308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389459" y="2556986"/>
            <a:ext cx="3079671" cy="643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Μάθηση Μηχανής (Machine Learning)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389459" y="3323630"/>
            <a:ext cx="3079671" cy="1317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ικανότητα των υπολογιστών να μαθαίνουν από δεδομένα και να βελτιώνουν τις επιδόσεις τους.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4674989" y="2556986"/>
            <a:ext cx="463153" cy="463153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</p:sp>
      <p:sp>
        <p:nvSpPr>
          <p:cNvPr id="9" name="Text 6"/>
          <p:cNvSpPr/>
          <p:nvPr/>
        </p:nvSpPr>
        <p:spPr>
          <a:xfrm>
            <a:off x="4811911" y="2634139"/>
            <a:ext cx="189309" cy="308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5344001" y="2556986"/>
            <a:ext cx="3079671" cy="643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Βαθιά Μάθηση (Deep Learning)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5344001" y="3323630"/>
            <a:ext cx="3079671" cy="1646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Μια υποκατηγορία της μάθησης μηχανής που χρησιμοποιεί νευρωνικά δίκτυα για την επεξεργασία μεγάλων όγκων δεδομένων.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20447" y="5407700"/>
            <a:ext cx="463153" cy="463153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</p:sp>
      <p:sp>
        <p:nvSpPr>
          <p:cNvPr id="13" name="Text 10"/>
          <p:cNvSpPr/>
          <p:nvPr/>
        </p:nvSpPr>
        <p:spPr>
          <a:xfrm>
            <a:off x="856298" y="5484852"/>
            <a:ext cx="191453" cy="308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1389459" y="5407700"/>
            <a:ext cx="257317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Αλγόριθμοι ΑΙ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389459" y="5852755"/>
            <a:ext cx="3079671" cy="1646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Οδηγίες που δίνουν στους υπολογιστές να εκτελούν συγκεκριμένες εργασίες, όπως η αναγνώριση εικόνων ή η δημιουργία κειμένου.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4674989" y="5407700"/>
            <a:ext cx="463153" cy="463153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</p:sp>
      <p:sp>
        <p:nvSpPr>
          <p:cNvPr id="17" name="Text 14"/>
          <p:cNvSpPr/>
          <p:nvPr/>
        </p:nvSpPr>
        <p:spPr>
          <a:xfrm>
            <a:off x="4816197" y="5484852"/>
            <a:ext cx="180618" cy="308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4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5344001" y="5407700"/>
            <a:ext cx="3079671" cy="643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Γλωσσικά Μοντέλα (Language Models)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5344001" y="6174343"/>
            <a:ext cx="3079671" cy="1317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Προηγμένα συστήματα ΑΙ που κατανοούν και παράγουν γλώσσα, όπως η μετάφραση ή η σύνθεση κειμένου.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6895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Εφαρμογές ΑΙ στην ψηφιακή τέχνη και δημιουργία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11429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Γεννητικές Τέχνες (Generative Art)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746903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Χρησιμοποιώντας αλγόριθμους, η ΑΙ μπορεί να δημιουργήσει μοναδικά έργα τέχνης, όπως πίνακες, μουσική και animation.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811429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Επεξεργασία Εικόνων (Image Processing)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746903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ΑΙ μπορεί να βελτιώσει τις εικόνες, να τις αναδιαμορφώσει, να τις χρωματίσει και να δημιουργήσει εντυπωσιακά εφέ.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8114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Σχεδιασμός (Design)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392573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ΑΙ βοηθά στη δημιουργία λογοτύπων, γραφικών στοιχείων και interfaces, προτείνοντας λύσεις και εξερευνώντας νέες ιδέες.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8140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0689" y="3273028"/>
            <a:ext cx="11329392" cy="670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50"/>
              </a:lnSpc>
              <a:buNone/>
            </a:pPr>
            <a:r>
              <a:rPr lang="en-US" sz="4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Εντυπωσιακές δυνατότητες των εργαλείων ΑΙ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50689" y="4265057"/>
            <a:ext cx="6457355" cy="1579245"/>
          </a:xfrm>
          <a:prstGeom prst="roundRect">
            <a:avLst>
              <a:gd name="adj" fmla="val 2037"/>
            </a:avLst>
          </a:prstGeom>
          <a:solidFill>
            <a:srgbClr val="3A3B3C"/>
          </a:solidFill>
          <a:ln/>
        </p:spPr>
      </p:sp>
      <p:sp>
        <p:nvSpPr>
          <p:cNvPr id="5" name="Text 2"/>
          <p:cNvSpPr/>
          <p:nvPr/>
        </p:nvSpPr>
        <p:spPr>
          <a:xfrm>
            <a:off x="965121" y="4479488"/>
            <a:ext cx="2681407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Δημιουργία Κειμένου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965121" y="4943356"/>
            <a:ext cx="6028492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Σύνθεση κειμένων, άρθρων, ποιημάτων, σενάριων, κώδικα, και πολλά άλλα.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7422475" y="4265057"/>
            <a:ext cx="6457355" cy="1579245"/>
          </a:xfrm>
          <a:prstGeom prst="roundRect">
            <a:avLst>
              <a:gd name="adj" fmla="val 2037"/>
            </a:avLst>
          </a:prstGeom>
          <a:solidFill>
            <a:srgbClr val="3A3B3C"/>
          </a:solidFill>
          <a:ln/>
        </p:spPr>
      </p:sp>
      <p:sp>
        <p:nvSpPr>
          <p:cNvPr id="8" name="Text 5"/>
          <p:cNvSpPr/>
          <p:nvPr/>
        </p:nvSpPr>
        <p:spPr>
          <a:xfrm>
            <a:off x="7636907" y="4479488"/>
            <a:ext cx="2797373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Επεξεργασία Κειμένου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7636907" y="4943356"/>
            <a:ext cx="6028492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Ορθογραφία, γραμματική, μετάφραση, συνοπτική παράφραση και εξελιγμένες επιλογές στυλ.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50689" y="6058733"/>
            <a:ext cx="6457355" cy="1579245"/>
          </a:xfrm>
          <a:prstGeom prst="roundRect">
            <a:avLst>
              <a:gd name="adj" fmla="val 2037"/>
            </a:avLst>
          </a:prstGeom>
          <a:solidFill>
            <a:srgbClr val="3A3B3C"/>
          </a:solidFill>
          <a:ln/>
        </p:spPr>
      </p:sp>
      <p:sp>
        <p:nvSpPr>
          <p:cNvPr id="11" name="Text 8"/>
          <p:cNvSpPr/>
          <p:nvPr/>
        </p:nvSpPr>
        <p:spPr>
          <a:xfrm>
            <a:off x="965121" y="6273165"/>
            <a:ext cx="2681407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Δημιουργία Εικόνων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965121" y="6737033"/>
            <a:ext cx="6028492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Γεννητικές εικόνες από κείμενο, επεξεργασία και βελτίωση εικόνων, έργα τέχνης σε διάφορα στυλ.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422475" y="6058733"/>
            <a:ext cx="6457355" cy="1579245"/>
          </a:xfrm>
          <a:prstGeom prst="roundRect">
            <a:avLst>
              <a:gd name="adj" fmla="val 2037"/>
            </a:avLst>
          </a:prstGeom>
          <a:solidFill>
            <a:srgbClr val="3A3B3C"/>
          </a:solidFill>
          <a:ln/>
        </p:spPr>
      </p:sp>
      <p:sp>
        <p:nvSpPr>
          <p:cNvPr id="14" name="Text 11"/>
          <p:cNvSpPr/>
          <p:nvPr/>
        </p:nvSpPr>
        <p:spPr>
          <a:xfrm>
            <a:off x="7636907" y="6273165"/>
            <a:ext cx="3810595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Δημιουργία Ήχου &amp; Μουσικής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7636907" y="6737033"/>
            <a:ext cx="6028492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Σύνθεση μουσικής, δημιουργία ήχων, εφέ, εργαλείων και εργαλείων επεξεργασίας ήχου.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9097" y="539353"/>
            <a:ext cx="7898606" cy="1112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350"/>
              </a:lnSpc>
              <a:buNone/>
            </a:pPr>
            <a:r>
              <a:rPr lang="en-US" sz="35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Πρακτικά παραδείγματα χρήσης ΑΙ στη δημιουργικότητα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364486" y="1918216"/>
            <a:ext cx="22860" cy="5771912"/>
          </a:xfrm>
          <a:prstGeom prst="roundRect">
            <a:avLst>
              <a:gd name="adj" fmla="val 116757"/>
            </a:avLst>
          </a:prstGeom>
          <a:solidFill>
            <a:srgbClr val="535455"/>
          </a:solidFill>
          <a:ln/>
        </p:spPr>
      </p:sp>
      <p:sp>
        <p:nvSpPr>
          <p:cNvPr id="5" name="Shape 2"/>
          <p:cNvSpPr/>
          <p:nvPr/>
        </p:nvSpPr>
        <p:spPr>
          <a:xfrm>
            <a:off x="6553200" y="2307074"/>
            <a:ext cx="622697" cy="22860"/>
          </a:xfrm>
          <a:prstGeom prst="roundRect">
            <a:avLst>
              <a:gd name="adj" fmla="val 116757"/>
            </a:avLst>
          </a:prstGeom>
          <a:solidFill>
            <a:srgbClr val="535455"/>
          </a:solidFill>
          <a:ln/>
        </p:spPr>
      </p:sp>
      <p:sp>
        <p:nvSpPr>
          <p:cNvPr id="6" name="Shape 3"/>
          <p:cNvSpPr/>
          <p:nvPr/>
        </p:nvSpPr>
        <p:spPr>
          <a:xfrm>
            <a:off x="6175772" y="2118360"/>
            <a:ext cx="400288" cy="400288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</p:sp>
      <p:sp>
        <p:nvSpPr>
          <p:cNvPr id="7" name="Text 4"/>
          <p:cNvSpPr/>
          <p:nvPr/>
        </p:nvSpPr>
        <p:spPr>
          <a:xfrm>
            <a:off x="6329839" y="2185035"/>
            <a:ext cx="92154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7354491" y="2096095"/>
            <a:ext cx="2774513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Αυτόματη Γεννητική Τέχνη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354491" y="2480786"/>
            <a:ext cx="6653212" cy="569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Χρησιμοποιώντας μια εικόνα ως βάση, η ΑΙ μπορεί να δημιουργήσει νέα έργα τέχνης με διαφορετικά στυλ και εφέ.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6553200" y="3794522"/>
            <a:ext cx="622697" cy="22860"/>
          </a:xfrm>
          <a:prstGeom prst="roundRect">
            <a:avLst>
              <a:gd name="adj" fmla="val 116757"/>
            </a:avLst>
          </a:prstGeom>
          <a:solidFill>
            <a:srgbClr val="535455"/>
          </a:solidFill>
          <a:ln/>
        </p:spPr>
      </p:sp>
      <p:sp>
        <p:nvSpPr>
          <p:cNvPr id="11" name="Shape 8"/>
          <p:cNvSpPr/>
          <p:nvPr/>
        </p:nvSpPr>
        <p:spPr>
          <a:xfrm>
            <a:off x="6175772" y="3605808"/>
            <a:ext cx="400288" cy="400288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</p:sp>
      <p:sp>
        <p:nvSpPr>
          <p:cNvPr id="12" name="Text 9"/>
          <p:cNvSpPr/>
          <p:nvPr/>
        </p:nvSpPr>
        <p:spPr>
          <a:xfrm>
            <a:off x="6294120" y="3672483"/>
            <a:ext cx="163592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7354491" y="3583543"/>
            <a:ext cx="2947392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Ενίσχυση Δημιουργικότητας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7354491" y="3968234"/>
            <a:ext cx="6653212" cy="569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ΑΙ μπορεί να βοηθήσει τους καλλιτέχνες να βρουν ιδέες, να δοκιμάσουν νέες τεχνικές και να δημιουργήσουν πιο εντυπωσιακά έργα.</a:t>
            </a:r>
            <a:endParaRPr lang="en-US" sz="1400" dirty="0"/>
          </a:p>
        </p:txBody>
      </p:sp>
      <p:sp>
        <p:nvSpPr>
          <p:cNvPr id="15" name="Shape 12"/>
          <p:cNvSpPr/>
          <p:nvPr/>
        </p:nvSpPr>
        <p:spPr>
          <a:xfrm>
            <a:off x="6553200" y="5281970"/>
            <a:ext cx="622697" cy="22860"/>
          </a:xfrm>
          <a:prstGeom prst="roundRect">
            <a:avLst>
              <a:gd name="adj" fmla="val 116757"/>
            </a:avLst>
          </a:prstGeom>
          <a:solidFill>
            <a:srgbClr val="535455"/>
          </a:solidFill>
          <a:ln/>
        </p:spPr>
      </p:sp>
      <p:sp>
        <p:nvSpPr>
          <p:cNvPr id="16" name="Shape 13"/>
          <p:cNvSpPr/>
          <p:nvPr/>
        </p:nvSpPr>
        <p:spPr>
          <a:xfrm>
            <a:off x="6175772" y="5093256"/>
            <a:ext cx="400288" cy="400288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</p:sp>
      <p:sp>
        <p:nvSpPr>
          <p:cNvPr id="17" name="Text 14"/>
          <p:cNvSpPr/>
          <p:nvPr/>
        </p:nvSpPr>
        <p:spPr>
          <a:xfrm>
            <a:off x="6293168" y="5159931"/>
            <a:ext cx="165497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2100" dirty="0"/>
          </a:p>
        </p:txBody>
      </p:sp>
      <p:sp>
        <p:nvSpPr>
          <p:cNvPr id="18" name="Text 15"/>
          <p:cNvSpPr/>
          <p:nvPr/>
        </p:nvSpPr>
        <p:spPr>
          <a:xfrm>
            <a:off x="7354491" y="5070991"/>
            <a:ext cx="2512100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Προσωποποίηση Έργων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7354491" y="5455682"/>
            <a:ext cx="6653212" cy="569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ΑΙ μπορεί να δημιουργήσει εικόνες και περιεχόμενο με βάση τις προτιμήσεις του χρήστη, προσφέροντας εξατομικευμένη εμπειρία.</a:t>
            </a:r>
            <a:endParaRPr lang="en-US" sz="1400" dirty="0"/>
          </a:p>
        </p:txBody>
      </p:sp>
      <p:sp>
        <p:nvSpPr>
          <p:cNvPr id="20" name="Shape 17"/>
          <p:cNvSpPr/>
          <p:nvPr/>
        </p:nvSpPr>
        <p:spPr>
          <a:xfrm>
            <a:off x="6553200" y="6769418"/>
            <a:ext cx="622697" cy="22860"/>
          </a:xfrm>
          <a:prstGeom prst="roundRect">
            <a:avLst>
              <a:gd name="adj" fmla="val 116757"/>
            </a:avLst>
          </a:prstGeom>
          <a:solidFill>
            <a:srgbClr val="535455"/>
          </a:solidFill>
          <a:ln/>
        </p:spPr>
      </p:sp>
      <p:sp>
        <p:nvSpPr>
          <p:cNvPr id="21" name="Shape 18"/>
          <p:cNvSpPr/>
          <p:nvPr/>
        </p:nvSpPr>
        <p:spPr>
          <a:xfrm>
            <a:off x="6175772" y="6580703"/>
            <a:ext cx="400288" cy="400288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</p:sp>
      <p:sp>
        <p:nvSpPr>
          <p:cNvPr id="22" name="Text 19"/>
          <p:cNvSpPr/>
          <p:nvPr/>
        </p:nvSpPr>
        <p:spPr>
          <a:xfrm>
            <a:off x="6297811" y="6647378"/>
            <a:ext cx="156091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4</a:t>
            </a:r>
            <a:endParaRPr lang="en-US" sz="2100" dirty="0"/>
          </a:p>
        </p:txBody>
      </p:sp>
      <p:sp>
        <p:nvSpPr>
          <p:cNvPr id="23" name="Text 20"/>
          <p:cNvSpPr/>
          <p:nvPr/>
        </p:nvSpPr>
        <p:spPr>
          <a:xfrm>
            <a:off x="7354491" y="6558439"/>
            <a:ext cx="3152656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Δημιουργία Σύγχρονης Τέχνης</a:t>
            </a:r>
            <a:endParaRPr lang="en-US" sz="1750" dirty="0"/>
          </a:p>
        </p:txBody>
      </p:sp>
      <p:sp>
        <p:nvSpPr>
          <p:cNvPr id="24" name="Text 21"/>
          <p:cNvSpPr/>
          <p:nvPr/>
        </p:nvSpPr>
        <p:spPr>
          <a:xfrm>
            <a:off x="7354491" y="6943130"/>
            <a:ext cx="6653212" cy="569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ΑΙ αναπτύσσει νέα είδη τέχνης, ωθώντας τα όρια της δημιουργικότητας και της ψηφιακής έκφρασης.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5330" y="779621"/>
            <a:ext cx="7673340" cy="1313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1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Πειραματισμός με εργαλεία τεχνητής νοημοσύνης</a:t>
            </a:r>
            <a:endParaRPr lang="en-US" sz="41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30" y="2407920"/>
            <a:ext cx="1050488" cy="168068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00858" y="2617946"/>
            <a:ext cx="2824877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Εξερεύνηση Εργαλείων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2100858" y="3072170"/>
            <a:ext cx="6307812" cy="672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Δοκιμάστε διάφορα εργαλεία ΑΙ που είναι διαθέσιμα online, όπως Midjourney, DALL-E, Stable Diffusion, Jasper, Bard.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30" y="4088606"/>
            <a:ext cx="1050488" cy="168068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00858" y="4298633"/>
            <a:ext cx="3838575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Πειραματισμός με Δυνατότητες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2100858" y="4752856"/>
            <a:ext cx="6307812" cy="672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Δημιουργήστε εικόνες από κείμενο, αφήστε την ΑΙ να δημιουργήσει μουσική, δοκιμάστε διαφορετικά στυλ και εφέ.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330" y="5769293"/>
            <a:ext cx="1050488" cy="168068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00858" y="5979319"/>
            <a:ext cx="3478530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Αξιολόγηση Αποτελεσμάτων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2100858" y="6433542"/>
            <a:ext cx="6307812" cy="672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Παρατηρήστε πώς η ΑΙ επηρεάζει την δημιουργικότητα, εξερευνήστε τις δυνατότητες και τα όριά της.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2794" y="903684"/>
            <a:ext cx="7791212" cy="1207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750"/>
              </a:lnSpc>
              <a:buNone/>
            </a:pPr>
            <a:r>
              <a:rPr lang="en-US" sz="38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Πλεονεκτήματα της ενσωμάτωσης ΑΙ στη δημιουργική διαδικασία</a:t>
            </a:r>
            <a:endParaRPr lang="en-US" sz="38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794" y="2401253"/>
            <a:ext cx="483156" cy="4831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62794" y="3077647"/>
            <a:ext cx="3750707" cy="603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Ταχύτητα &amp; Αποτελεσματικότητα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6162794" y="3797379"/>
            <a:ext cx="3750707" cy="927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ΑΙ επιταχύνει τις δημιουργικές διαδικασίες, αυτοματοποιεί εργασίες και μειώνει τον χρόνο ολοκλήρωσης.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3299" y="2401253"/>
            <a:ext cx="483156" cy="4831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03299" y="3077647"/>
            <a:ext cx="3201591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Ενίσχυση Δημιουργικότητας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10203299" y="3495437"/>
            <a:ext cx="3750707" cy="927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ΑΙ παρέχει νέες ιδέες, ερεθίσματα, και δυνατότητες, επεκτείνοντας τα όρια της φαντασίας.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794" y="5304353"/>
            <a:ext cx="483156" cy="4831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62794" y="5980748"/>
            <a:ext cx="3226594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Ευελιξία &amp; Προσβασιμότητα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6162794" y="6398538"/>
            <a:ext cx="3750707" cy="927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ΑΙ καθιστά τη δημιουργική διαδικασία πιο εύκολη, προσβάσιμη και προσιτή σε όλους.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3299" y="5304353"/>
            <a:ext cx="483156" cy="48315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203299" y="5980748"/>
            <a:ext cx="3583067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Νέες Δυνατότητες &amp; Εφαρμογές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10203299" y="6398538"/>
            <a:ext cx="3750707" cy="927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ΑΙ ανοίγει νέες πόρτες στην τέχνη, δημιουργώντας νέα είδη έργων και εμπειριών.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4970" y="964168"/>
            <a:ext cx="7714059" cy="1276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r>
              <a:rPr lang="en-US" sz="40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Προκλήσεις και περιορισμοί της χρήσης ΑΙ στη δημιουργικότητα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14970" y="2547342"/>
            <a:ext cx="7714059" cy="4717971"/>
          </a:xfrm>
          <a:prstGeom prst="roundRect">
            <a:avLst>
              <a:gd name="adj" fmla="val 650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22590" y="2554962"/>
            <a:ext cx="7698819" cy="156757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926783" y="2685098"/>
            <a:ext cx="3437215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Εξάρτηση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780002" y="2685098"/>
            <a:ext cx="3437215" cy="13073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Υπερβολική εξάρτηση από την ΑΙ μπορεί να οδηγήσει σε περιορισμό της πρωτοτυπίας και της αυτονομίας.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22590" y="4122539"/>
            <a:ext cx="7698819" cy="156757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926783" y="4252674"/>
            <a:ext cx="3437215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Ευθύνη &amp; Δικαιώματα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780002" y="4252674"/>
            <a:ext cx="3437215" cy="13073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Ποιος κατέχει τα δικαιώματα πάνω σε ένα έργο που δημιουργήθηκε από την ΑΙ; Ποιος φέρει την ευθύνη για τη χρήση του;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722590" y="5690116"/>
            <a:ext cx="7698819" cy="156757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926783" y="5820251"/>
            <a:ext cx="3437215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Ηθικά Διλήμματα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4780002" y="5820251"/>
            <a:ext cx="3437215" cy="13073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Υπάρχουν ηθικές ανησυχίες για την χρήση της ΑΙ στην τέχνη, όπως η κλοπή ιδεών και η δημιουργία "ψεύτικου" περιεχομένου.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2361" y="622578"/>
            <a:ext cx="13045678" cy="1414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Μελλοντικές τάσεις και προοπτικές της ΑΙ στην ψηφιακή δημιουργία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61" y="2490311"/>
            <a:ext cx="4122182" cy="254769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2361" y="5320903"/>
            <a:ext cx="4122182" cy="707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Metaverse &amp; Εικονική Ρεαλικότητα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2361" y="6164104"/>
            <a:ext cx="4122182" cy="1449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ΑΙ θα επαναπροσδιορίσει τον τρόπο που δημιουργούμε και βιώνουμε ψηφιακά περιβάλλοντα, όπως το metaverse.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109" y="2490311"/>
            <a:ext cx="4122182" cy="254769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109" y="5320903"/>
            <a:ext cx="3658195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Συνεργασία Ανθρώπου &amp; ΑΙ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109" y="5810369"/>
            <a:ext cx="4122182" cy="1449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ΑΙ θα γίνει ένας συνεργάτης στην δημιουργική διαδικασία, βοηθώντας τους καλλιτέχνες να υλοποιήσουν τις ιδέες τους.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857" y="2490311"/>
            <a:ext cx="4122182" cy="254769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857" y="5320903"/>
            <a:ext cx="2829997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Νέα Είδη Τέχνης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857" y="5810369"/>
            <a:ext cx="4122182" cy="10869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ΑΙ θα οδηγήσει στην ανάπτυξη νέων ειδών τέχνης, που θα αμφισβητούν τα όρια της δημιουργικότητας.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727</Words>
  <Application>Microsoft Office PowerPoint</Application>
  <PresentationFormat>Προσαρμογή</PresentationFormat>
  <Paragraphs>87</Paragraphs>
  <Slides>10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4" baseType="lpstr">
      <vt:lpstr>Prata</vt:lpstr>
      <vt:lpstr>Arial</vt:lpstr>
      <vt:lpstr>Raleway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ΧΡΙΣΤΙΝΑ</cp:lastModifiedBy>
  <cp:revision>1</cp:revision>
  <dcterms:created xsi:type="dcterms:W3CDTF">2024-09-25T07:59:51Z</dcterms:created>
  <dcterms:modified xsi:type="dcterms:W3CDTF">2024-09-25T08:01:42Z</dcterms:modified>
</cp:coreProperties>
</file>