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664" autoAdjust="0"/>
  </p:normalViewPr>
  <p:slideViewPr>
    <p:cSldViewPr>
      <p:cViewPr varScale="1">
        <p:scale>
          <a:sx n="105" d="100"/>
          <a:sy n="105" d="100"/>
        </p:scale>
        <p:origin x="-115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5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28AB8-1DD6-4976-8929-087891F26BEF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50913-423C-4077-BFBB-76FCD9BB873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FABE-B16C-4118-97D7-DA44988FE23B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FADF-8158-4014-B484-C7B18FEDA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FABE-B16C-4118-97D7-DA44988FE23B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FADF-8158-4014-B484-C7B18FEDA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FABE-B16C-4118-97D7-DA44988FE23B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FADF-8158-4014-B484-C7B18FEDA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FABE-B16C-4118-97D7-DA44988FE23B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FADF-8158-4014-B484-C7B18FEDA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FABE-B16C-4118-97D7-DA44988FE23B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FADF-8158-4014-B484-C7B18FEDA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FABE-B16C-4118-97D7-DA44988FE23B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FADF-8158-4014-B484-C7B18FEDA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FABE-B16C-4118-97D7-DA44988FE23B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FADF-8158-4014-B484-C7B18FEDA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FABE-B16C-4118-97D7-DA44988FE23B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FADF-8158-4014-B484-C7B18FEDA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FABE-B16C-4118-97D7-DA44988FE23B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FADF-8158-4014-B484-C7B18FEDA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FABE-B16C-4118-97D7-DA44988FE23B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FADF-8158-4014-B484-C7B18FEDA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FABE-B16C-4118-97D7-DA44988FE23B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FADF-8158-4014-B484-C7B18FEDAD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FFABE-B16C-4118-97D7-DA44988FE23B}" type="datetimeFigureOut">
              <a:rPr lang="el-GR" smtClean="0"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3FADF-8158-4014-B484-C7B18FEDAD6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l"/>
            <a:r>
              <a:rPr lang="en-US" dirty="0" smtClean="0"/>
              <a:t>cat  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Computer  </a:t>
            </a:r>
          </a:p>
        </p:txBody>
      </p:sp>
      <p:pic>
        <p:nvPicPr>
          <p:cNvPr id="4" name="3 - Εικόνα" descr="ca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3429000"/>
            <a:ext cx="1643074" cy="1546423"/>
          </a:xfrm>
          <a:prstGeom prst="rect">
            <a:avLst/>
          </a:prstGeom>
        </p:spPr>
      </p:pic>
      <p:pic>
        <p:nvPicPr>
          <p:cNvPr id="6" name="5 - Εικόνα" descr="comput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3143248"/>
            <a:ext cx="1943100" cy="1828800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Oo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Orange 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Octopus   </a:t>
            </a:r>
            <a:endParaRPr lang="el-GR" dirty="0"/>
          </a:p>
        </p:txBody>
      </p:sp>
      <p:pic>
        <p:nvPicPr>
          <p:cNvPr id="6" name="5 - Εικόνα" descr="octop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2714620"/>
            <a:ext cx="2143125" cy="2143125"/>
          </a:xfrm>
          <a:prstGeom prst="rect">
            <a:avLst/>
          </a:prstGeom>
        </p:spPr>
      </p:pic>
      <p:pic>
        <p:nvPicPr>
          <p:cNvPr id="7" name="6 - Εικόνα" descr="orange-clipart-2018-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2643182"/>
            <a:ext cx="2473110" cy="2071678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Aa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Apple 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Ant </a:t>
            </a:r>
            <a:endParaRPr lang="el-GR" dirty="0"/>
          </a:p>
        </p:txBody>
      </p:sp>
      <p:pic>
        <p:nvPicPr>
          <p:cNvPr id="5" name="4 - Εικόνα" descr="app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3071810"/>
            <a:ext cx="1097282" cy="1097282"/>
          </a:xfrm>
          <a:prstGeom prst="rect">
            <a:avLst/>
          </a:prstGeom>
        </p:spPr>
      </p:pic>
      <p:pic>
        <p:nvPicPr>
          <p:cNvPr id="6" name="5 - Εικόνα" descr="an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2786058"/>
            <a:ext cx="1700224" cy="1214446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Bb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Ball 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bear</a:t>
            </a:r>
            <a:endParaRPr lang="el-GR" dirty="0"/>
          </a:p>
        </p:txBody>
      </p:sp>
      <p:pic>
        <p:nvPicPr>
          <p:cNvPr id="5" name="4 - Εικόνα" descr="beacb89f0a8dee637d9d575c6e7f70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714620"/>
            <a:ext cx="1785926" cy="1785926"/>
          </a:xfrm>
          <a:prstGeom prst="rect">
            <a:avLst/>
          </a:prstGeom>
        </p:spPr>
      </p:pic>
      <p:pic>
        <p:nvPicPr>
          <p:cNvPr id="6" name="5 - Εικόνα" descr="brown-bear-and-be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2857496"/>
            <a:ext cx="1860114" cy="1357087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12</Words>
  <Application>Microsoft Office PowerPoint</Application>
  <PresentationFormat>Προβολή στην οθόνη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Cc</vt:lpstr>
      <vt:lpstr>Oo</vt:lpstr>
      <vt:lpstr>Aa</vt:lpstr>
      <vt:lpstr>Bb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</dc:title>
  <dc:creator>SOFIA THEODORIDOU</dc:creator>
  <cp:lastModifiedBy>SOFIA THEODORIDOU</cp:lastModifiedBy>
  <cp:revision>3</cp:revision>
  <dcterms:created xsi:type="dcterms:W3CDTF">2024-11-24T23:40:56Z</dcterms:created>
  <dcterms:modified xsi:type="dcterms:W3CDTF">2024-11-25T00:03:40Z</dcterms:modified>
</cp:coreProperties>
</file>