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</p:sldIdLst>
  <p:sldSz cx="9144000" cy="6858000" type="screen4x3"/>
  <p:notesSz cx="6858000" cy="9144000"/>
  <p:embeddedFontLst>
    <p:embeddedFont>
      <p:font typeface="宋体" panose="02010600030101010101" pitchFamily="2" charset="-122"/>
      <p:regular r:id="rId12"/>
    </p:embeddedFont>
    <p:embeddedFont>
      <p:font typeface="Aka-AcidGR-GhostStory" panose="02000603000000000000" pitchFamily="50" charset="0"/>
      <p:regular r:id="rId13"/>
    </p:embeddedFont>
    <p:embeddedFont>
      <p:font typeface="Aka-AcidGR-DiaryGirl" panose="02000603000000000000" pitchFamily="2" charset="-95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4660"/>
  </p:normalViewPr>
  <p:slideViewPr>
    <p:cSldViewPr>
      <p:cViewPr varScale="1">
        <p:scale>
          <a:sx n="110" d="100"/>
          <a:sy n="110" d="100"/>
        </p:scale>
        <p:origin x="17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7648C-D9F2-4AB6-BB14-36A027716B87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C4DDB-F316-4707-863E-64F2BB39E6F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19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6619615"/>
            <a:ext cx="735006" cy="2412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</a:rPr>
              <a:t>www.1ppt.com/moban/                  PPT</a:t>
            </a:r>
            <a:r>
              <a:rPr lang="zh-CN" altLang="en-US" sz="100" dirty="0">
                <a:solidFill>
                  <a:schemeClr val="bg1"/>
                </a:solidFill>
              </a:rPr>
              <a:t>素材：</a:t>
            </a:r>
            <a:r>
              <a:rPr lang="en-US" altLang="zh-CN" sz="100" dirty="0">
                <a:solidFill>
                  <a:schemeClr val="bg1"/>
                </a:solidFill>
              </a:rPr>
              <a:t>www.1ppt.com/sucai/</a:t>
            </a:r>
          </a:p>
          <a:p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背景：</a:t>
            </a:r>
            <a:r>
              <a:rPr lang="en-US" altLang="zh-CN" sz="100" dirty="0">
                <a:solidFill>
                  <a:schemeClr val="bg1"/>
                </a:solidFill>
              </a:rPr>
              <a:t>www.1ppt.com/beijing/                   PPT</a:t>
            </a:r>
            <a:r>
              <a:rPr lang="zh-CN" altLang="en-US" sz="100" dirty="0">
                <a:solidFill>
                  <a:schemeClr val="bg1"/>
                </a:solidFill>
              </a:rPr>
              <a:t>图表：</a:t>
            </a:r>
            <a:r>
              <a:rPr lang="en-US" altLang="zh-CN" sz="100" dirty="0">
                <a:solidFill>
                  <a:schemeClr val="bg1"/>
                </a:solidFill>
              </a:rPr>
              <a:t>www.1ppt.com/tubiao/      </a:t>
            </a:r>
          </a:p>
          <a:p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www.1ppt.com/xiazai/                     PPT</a:t>
            </a:r>
            <a:r>
              <a:rPr lang="zh-CN" altLang="en-US" sz="100" dirty="0">
                <a:solidFill>
                  <a:schemeClr val="bg1"/>
                </a:solidFill>
              </a:rPr>
              <a:t>教程： </a:t>
            </a:r>
            <a:r>
              <a:rPr lang="en-US" altLang="zh-CN" sz="100" dirty="0">
                <a:solidFill>
                  <a:schemeClr val="bg1"/>
                </a:solidFill>
              </a:rPr>
              <a:t>www.1ppt.com/powerpoint/     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资料下载：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www.1ppt.com/ziliao/                   </a:t>
            </a:r>
            <a:r>
              <a:rPr lang="zh-CN" altLang="en-US" sz="100" dirty="0">
                <a:solidFill>
                  <a:schemeClr val="bg1"/>
                </a:solidFill>
              </a:rPr>
              <a:t>范文下载：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www.1ppt.com/fanwen/            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试卷下载：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www.1ppt.com/shiti/                     </a:t>
            </a:r>
            <a:r>
              <a:rPr lang="zh-CN" altLang="en-US" sz="100" dirty="0">
                <a:solidFill>
                  <a:schemeClr val="bg1"/>
                </a:solidFill>
              </a:rPr>
              <a:t>教案下载：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www.1ppt.com/jiaoan/               </a:t>
            </a:r>
          </a:p>
          <a:p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论坛：</a:t>
            </a:r>
            <a:r>
              <a:rPr lang="en-US" altLang="zh-CN" sz="100" dirty="0">
                <a:solidFill>
                  <a:schemeClr val="bg1"/>
                </a:solidFill>
              </a:rPr>
              <a:t>www.1ppt.cn                                     PPT</a:t>
            </a:r>
            <a:r>
              <a:rPr lang="zh-CN" altLang="en-US" sz="100" dirty="0">
                <a:solidFill>
                  <a:schemeClr val="bg1"/>
                </a:solidFill>
              </a:rPr>
              <a:t>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语文课件：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www.1ppt.com/kejian/yuwen/    </a:t>
            </a:r>
            <a:r>
              <a:rPr lang="zh-CN" altLang="en-US" sz="100" dirty="0">
                <a:solidFill>
                  <a:schemeClr val="bg1"/>
                </a:solidFill>
              </a:rPr>
              <a:t>数学课件：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www.1ppt.com/kejian/shuxue/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英语课件：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www.1ppt.com/kejian/yingyu/    </a:t>
            </a:r>
            <a:r>
              <a:rPr lang="zh-CN" altLang="en-US" sz="100" dirty="0">
                <a:solidFill>
                  <a:schemeClr val="bg1"/>
                </a:solidFill>
              </a:rPr>
              <a:t>美术课件：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www.1ppt.com/kejian/meishu/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科学课件：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www.1ppt.com/kejian/kexue/     </a:t>
            </a:r>
            <a:r>
              <a:rPr lang="zh-CN" altLang="en-US" sz="100" dirty="0">
                <a:solidFill>
                  <a:schemeClr val="bg1"/>
                </a:solidFill>
              </a:rPr>
              <a:t>物理课件：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www.1ppt.com/kejian/wuli/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化学课件：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www.1ppt.com/kejian/huaxue/  </a:t>
            </a:r>
            <a:r>
              <a:rPr lang="zh-CN" altLang="en-US" sz="100" dirty="0">
                <a:solidFill>
                  <a:schemeClr val="bg1"/>
                </a:solidFill>
              </a:rPr>
              <a:t>生物课件：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www.1ppt.com/kejian/shengwu/ </a:t>
            </a:r>
          </a:p>
          <a:p>
            <a:r>
              <a:rPr lang="zh-CN" altLang="en-US" sz="100" dirty="0">
                <a:solidFill>
                  <a:schemeClr val="bg1"/>
                </a:solidFill>
              </a:rPr>
              <a:t>地理课件：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www.1ppt.com/kejian/dili/          </a:t>
            </a:r>
            <a:r>
              <a:rPr lang="zh-CN" altLang="en-US" sz="100" dirty="0">
                <a:solidFill>
                  <a:schemeClr val="bg1"/>
                </a:solidFill>
              </a:rPr>
              <a:t>历史课件：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www.1ppt.com/kejian/lishi/        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1857142" y="2354375"/>
            <a:ext cx="5964273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199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 μ</a:t>
            </a:r>
            <a:endParaRPr lang="el-GR" sz="199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grpSp>
        <p:nvGrpSpPr>
          <p:cNvPr id="19" name="Ομάδα 18"/>
          <p:cNvGrpSpPr/>
          <p:nvPr/>
        </p:nvGrpSpPr>
        <p:grpSpPr>
          <a:xfrm>
            <a:off x="2195736" y="1484784"/>
            <a:ext cx="5616303" cy="1035957"/>
            <a:chOff x="0" y="0"/>
            <a:chExt cx="2926080" cy="482804"/>
          </a:xfrm>
        </p:grpSpPr>
        <p:sp>
          <p:nvSpPr>
            <p:cNvPr id="20" name="Πλαίσιο κειμένου 125"/>
            <p:cNvSpPr txBox="1"/>
            <p:nvPr/>
          </p:nvSpPr>
          <p:spPr>
            <a:xfrm>
              <a:off x="0" y="80468"/>
              <a:ext cx="2926080" cy="402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l-GR" sz="3600" dirty="0">
                  <a:ln>
                    <a:noFill/>
                  </a:ln>
                  <a:gradFill>
                    <a:gsLst>
                      <a:gs pos="0">
                        <a:srgbClr val="203864"/>
                      </a:gs>
                      <a:gs pos="50000">
                        <a:srgbClr val="4472C4"/>
                      </a:gs>
                      <a:gs pos="100000">
                        <a:srgbClr val="8FAADC"/>
                      </a:gs>
                    </a:gsLst>
                    <a:lin ang="5400000" scaled="0"/>
                  </a:gradFill>
                  <a:effectLst>
                    <a:reflection blurRad="6350" stA="53000" endA="300" endPos="35500" dir="5400000" sy="-90000" algn="bl"/>
                  </a:effectLst>
                  <a:latin typeface="Aka-AcidGR-GhostStory" panose="02000603000000000000" pitchFamily="50" charset="0"/>
                  <a:ea typeface="Calibri" panose="020F0502020204030204" pitchFamily="34" charset="0"/>
                  <a:cs typeface="Times New Roman" panose="02020603050405020304" pitchFamily="18" charset="0"/>
                </a:rPr>
                <a:t>Τα σαΐνια της Έλενας</a:t>
              </a:r>
              <a:endParaRPr lang="el-G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Εικόνα 20" descr="C:\Users\user\Downloads\favpng_incandescent-light-bulb-color-concept-art-clip-art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67" y="7316"/>
              <a:ext cx="396240" cy="370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Εικόνα 21" descr="C:\Users\user\Downloads\favpng_incandescent-light-bulb-color-concept-art-clip-art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5961" y="0"/>
              <a:ext cx="416560" cy="3898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TextBox 2"/>
          <p:cNvSpPr txBox="1"/>
          <p:nvPr/>
        </p:nvSpPr>
        <p:spPr>
          <a:xfrm>
            <a:off x="2097711" y="6434949"/>
            <a:ext cx="548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 smtClean="0"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Δεριζιώτη Έλενα </a:t>
            </a:r>
            <a:r>
              <a:rPr lang="el-GR" u="sng" dirty="0">
                <a:solidFill>
                  <a:srgbClr val="0563C1"/>
                </a:solidFill>
                <a:latin typeface="Aka-AcidGR-DiaryGirl" panose="02000603000000000000" pitchFamily="2" charset="-95"/>
                <a:ea typeface="Calibri" panose="020F0502020204030204" pitchFamily="34" charset="0"/>
                <a:cs typeface="Times New Roman" panose="02020603050405020304" pitchFamily="18" charset="0"/>
              </a:rPr>
              <a:t>https://tasainiatiselenas.</a:t>
            </a:r>
            <a:r>
              <a:rPr lang="en-US" u="sng" dirty="0">
                <a:solidFill>
                  <a:srgbClr val="0563C1"/>
                </a:solidFill>
                <a:latin typeface="Aka-AcidGR-DiaryGirl" panose="02000603000000000000" pitchFamily="2" charset="-95"/>
                <a:ea typeface="Calibri" panose="020F0502020204030204" pitchFamily="34" charset="0"/>
                <a:cs typeface="Times New Roman" panose="02020603050405020304" pitchFamily="18" charset="0"/>
              </a:rPr>
              <a:t>gr</a:t>
            </a:r>
            <a:r>
              <a:rPr lang="el-GR" u="sng" dirty="0">
                <a:solidFill>
                  <a:srgbClr val="0563C1"/>
                </a:solidFill>
                <a:latin typeface="Aka-AcidGR-DiaryGirl" panose="02000603000000000000" pitchFamily="2" charset="-95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l-GR" dirty="0" smtClean="0">
                <a:latin typeface="Aka-AcidGR-DiaryGirl" panose="02000603000000000000" pitchFamily="2" charset="-95"/>
                <a:ea typeface="Aka-AcidGR-DiaryGirl" panose="02000603000000000000" pitchFamily="2" charset="-95"/>
              </a:rPr>
              <a:t>  </a:t>
            </a:r>
            <a:endParaRPr lang="el-GR" dirty="0"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307321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Ορθογώνιο 23"/>
          <p:cNvSpPr/>
          <p:nvPr/>
        </p:nvSpPr>
        <p:spPr>
          <a:xfrm>
            <a:off x="1080373" y="2886400"/>
            <a:ext cx="116730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</a:t>
            </a:r>
            <a:endParaRPr lang="el-GR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25" name="Δεξιό βέλος 24"/>
          <p:cNvSpPr/>
          <p:nvPr/>
        </p:nvSpPr>
        <p:spPr>
          <a:xfrm rot="19946666">
            <a:off x="2257864" y="3024575"/>
            <a:ext cx="1625198" cy="1526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Ορθογώνιο 25"/>
          <p:cNvSpPr/>
          <p:nvPr/>
        </p:nvSpPr>
        <p:spPr>
          <a:xfrm>
            <a:off x="3708295" y="1327682"/>
            <a:ext cx="124906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α</a:t>
            </a:r>
            <a:endParaRPr lang="el-GR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27" name="Δεξιό βέλος 26"/>
          <p:cNvSpPr/>
          <p:nvPr/>
        </p:nvSpPr>
        <p:spPr>
          <a:xfrm rot="21127986">
            <a:off x="2396926" y="3675110"/>
            <a:ext cx="1625198" cy="1526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Ορθογώνιο 27"/>
          <p:cNvSpPr/>
          <p:nvPr/>
        </p:nvSpPr>
        <p:spPr>
          <a:xfrm>
            <a:off x="3988595" y="2420888"/>
            <a:ext cx="113685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ο</a:t>
            </a:r>
            <a:endParaRPr lang="el-GR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29" name="Ορθογώνιο 28"/>
          <p:cNvSpPr/>
          <p:nvPr/>
        </p:nvSpPr>
        <p:spPr>
          <a:xfrm>
            <a:off x="3947719" y="3327260"/>
            <a:ext cx="109998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ε</a:t>
            </a:r>
            <a:endParaRPr lang="el-GR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30" name="Ορθογώνιο 29"/>
          <p:cNvSpPr/>
          <p:nvPr/>
        </p:nvSpPr>
        <p:spPr>
          <a:xfrm>
            <a:off x="3826199" y="4395814"/>
            <a:ext cx="60625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ι</a:t>
            </a:r>
            <a:endParaRPr lang="el-GR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31" name="Δεξιό βέλος 30"/>
          <p:cNvSpPr/>
          <p:nvPr/>
        </p:nvSpPr>
        <p:spPr>
          <a:xfrm rot="372565">
            <a:off x="2397013" y="4213719"/>
            <a:ext cx="1625198" cy="1526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Δεξιό βέλος 31"/>
          <p:cNvSpPr/>
          <p:nvPr/>
        </p:nvSpPr>
        <p:spPr>
          <a:xfrm rot="1461149">
            <a:off x="2176568" y="4845876"/>
            <a:ext cx="1625198" cy="1526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Δεξιό βέλος 32"/>
          <p:cNvSpPr/>
          <p:nvPr/>
        </p:nvSpPr>
        <p:spPr>
          <a:xfrm rot="21025739">
            <a:off x="4898745" y="2142043"/>
            <a:ext cx="1385674" cy="11381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Δεξιό βέλος 33"/>
          <p:cNvSpPr/>
          <p:nvPr/>
        </p:nvSpPr>
        <p:spPr>
          <a:xfrm rot="21284529">
            <a:off x="5011009" y="3380366"/>
            <a:ext cx="1300196" cy="11527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Δεξιό βέλος 34"/>
          <p:cNvSpPr/>
          <p:nvPr/>
        </p:nvSpPr>
        <p:spPr>
          <a:xfrm rot="533360">
            <a:off x="4971957" y="4442225"/>
            <a:ext cx="1322987" cy="14084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Δεξιό βέλος 35"/>
          <p:cNvSpPr/>
          <p:nvPr/>
        </p:nvSpPr>
        <p:spPr>
          <a:xfrm rot="899807">
            <a:off x="4717822" y="5651272"/>
            <a:ext cx="1417567" cy="14462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7" name="Στρογγυλεμένο ορθογώνιο 36"/>
          <p:cNvSpPr/>
          <p:nvPr/>
        </p:nvSpPr>
        <p:spPr>
          <a:xfrm>
            <a:off x="6394741" y="1590011"/>
            <a:ext cx="1754909" cy="106730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8" name="Ορθογώνιο 37"/>
          <p:cNvSpPr/>
          <p:nvPr/>
        </p:nvSpPr>
        <p:spPr>
          <a:xfrm>
            <a:off x="6401943" y="1363435"/>
            <a:ext cx="190310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μα</a:t>
            </a:r>
            <a:endParaRPr lang="el-GR" sz="96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39" name="Στρογγυλεμένο ορθογώνιο 38"/>
          <p:cNvSpPr/>
          <p:nvPr/>
        </p:nvSpPr>
        <p:spPr>
          <a:xfrm>
            <a:off x="6401943" y="2894072"/>
            <a:ext cx="1754909" cy="106730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0" name="Στρογγυλεμένο ορθογώνιο 39"/>
          <p:cNvSpPr/>
          <p:nvPr/>
        </p:nvSpPr>
        <p:spPr>
          <a:xfrm>
            <a:off x="6394740" y="4122000"/>
            <a:ext cx="1754909" cy="106730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1" name="Στρογγυλεμένο ορθογώνιο 40"/>
          <p:cNvSpPr/>
          <p:nvPr/>
        </p:nvSpPr>
        <p:spPr>
          <a:xfrm>
            <a:off x="6394739" y="5433371"/>
            <a:ext cx="1754909" cy="106730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2" name="Ορθογώνιο 41"/>
          <p:cNvSpPr/>
          <p:nvPr/>
        </p:nvSpPr>
        <p:spPr>
          <a:xfrm>
            <a:off x="6599465" y="5189308"/>
            <a:ext cx="14633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μι</a:t>
            </a:r>
            <a:endParaRPr lang="el-GR" sz="96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43" name="Ορθογώνιο 42"/>
          <p:cNvSpPr/>
          <p:nvPr/>
        </p:nvSpPr>
        <p:spPr>
          <a:xfrm>
            <a:off x="6479586" y="2659314"/>
            <a:ext cx="183266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cap="none" spc="0" dirty="0" err="1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μο</a:t>
            </a:r>
            <a:endParaRPr lang="el-GR" sz="96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44" name="Ορθογώνιο 43"/>
          <p:cNvSpPr/>
          <p:nvPr/>
        </p:nvSpPr>
        <p:spPr>
          <a:xfrm>
            <a:off x="6521867" y="3868657"/>
            <a:ext cx="177003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με</a:t>
            </a:r>
            <a:endParaRPr lang="el-GR" sz="96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40129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/>
      <p:bldP spid="39" grpId="0" animBg="1"/>
      <p:bldP spid="40" grpId="0" animBg="1"/>
      <p:bldP spid="41" grpId="0" animBg="1"/>
      <p:bldP spid="42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790846" y="2800090"/>
            <a:ext cx="186461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6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</a:t>
            </a:r>
            <a:endParaRPr lang="el-GR" sz="1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5" name="Δεξιό βέλος 4"/>
          <p:cNvSpPr/>
          <p:nvPr/>
        </p:nvSpPr>
        <p:spPr>
          <a:xfrm rot="19946666">
            <a:off x="2593341" y="3186724"/>
            <a:ext cx="1625198" cy="1526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ρθογώνιο 5"/>
          <p:cNvSpPr/>
          <p:nvPr/>
        </p:nvSpPr>
        <p:spPr>
          <a:xfrm>
            <a:off x="4043772" y="1489831"/>
            <a:ext cx="124906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α</a:t>
            </a:r>
            <a:endParaRPr lang="el-GR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7" name="Δεξιό βέλος 6"/>
          <p:cNvSpPr/>
          <p:nvPr/>
        </p:nvSpPr>
        <p:spPr>
          <a:xfrm rot="21127986">
            <a:off x="2732403" y="3837259"/>
            <a:ext cx="1625198" cy="1526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ρθογώνιο 7"/>
          <p:cNvSpPr/>
          <p:nvPr/>
        </p:nvSpPr>
        <p:spPr>
          <a:xfrm>
            <a:off x="4324072" y="2583037"/>
            <a:ext cx="113685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ο</a:t>
            </a:r>
            <a:endParaRPr lang="el-GR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4283196" y="3489409"/>
            <a:ext cx="109998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ε</a:t>
            </a:r>
            <a:endParaRPr lang="el-GR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4161676" y="4557963"/>
            <a:ext cx="60625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115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ι</a:t>
            </a:r>
            <a:endParaRPr lang="el-GR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1" name="Δεξιό βέλος 10"/>
          <p:cNvSpPr/>
          <p:nvPr/>
        </p:nvSpPr>
        <p:spPr>
          <a:xfrm rot="372565">
            <a:off x="2732490" y="4375868"/>
            <a:ext cx="1625198" cy="1526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Δεξιό βέλος 11"/>
          <p:cNvSpPr/>
          <p:nvPr/>
        </p:nvSpPr>
        <p:spPr>
          <a:xfrm rot="1461149">
            <a:off x="2512045" y="5008025"/>
            <a:ext cx="1625198" cy="15268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Δεξιό βέλος 12"/>
          <p:cNvSpPr/>
          <p:nvPr/>
        </p:nvSpPr>
        <p:spPr>
          <a:xfrm rot="21025739">
            <a:off x="5234222" y="2304192"/>
            <a:ext cx="1385674" cy="113818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Δεξιό βέλος 13"/>
          <p:cNvSpPr/>
          <p:nvPr/>
        </p:nvSpPr>
        <p:spPr>
          <a:xfrm rot="21284529">
            <a:off x="5346486" y="3542515"/>
            <a:ext cx="1300196" cy="11527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Δεξιό βέλος 14"/>
          <p:cNvSpPr/>
          <p:nvPr/>
        </p:nvSpPr>
        <p:spPr>
          <a:xfrm rot="533360">
            <a:off x="5307434" y="4604374"/>
            <a:ext cx="1322987" cy="14084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Δεξιό βέλος 15"/>
          <p:cNvSpPr/>
          <p:nvPr/>
        </p:nvSpPr>
        <p:spPr>
          <a:xfrm rot="899807">
            <a:off x="5053299" y="5813421"/>
            <a:ext cx="1417567" cy="14462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158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Στρογγυλεμένο ορθογώνιο 16"/>
          <p:cNvSpPr/>
          <p:nvPr/>
        </p:nvSpPr>
        <p:spPr>
          <a:xfrm>
            <a:off x="6730218" y="1752160"/>
            <a:ext cx="1754909" cy="106730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Ορθογώνιο 17"/>
          <p:cNvSpPr/>
          <p:nvPr/>
        </p:nvSpPr>
        <p:spPr>
          <a:xfrm>
            <a:off x="6597605" y="1592911"/>
            <a:ext cx="210958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cap="none" spc="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Μα</a:t>
            </a:r>
            <a:endParaRPr lang="el-GR" sz="9600" b="1" cap="none" spc="0" dirty="0">
              <a:ln w="22225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9" name="Στρογγυλεμένο ορθογώνιο 18"/>
          <p:cNvSpPr/>
          <p:nvPr/>
        </p:nvSpPr>
        <p:spPr>
          <a:xfrm>
            <a:off x="6737420" y="3056221"/>
            <a:ext cx="1754909" cy="106730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Στρογγυλεμένο ορθογώνιο 19"/>
          <p:cNvSpPr/>
          <p:nvPr/>
        </p:nvSpPr>
        <p:spPr>
          <a:xfrm>
            <a:off x="6730217" y="4284149"/>
            <a:ext cx="1754909" cy="106730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Στρογγυλεμένο ορθογώνιο 20"/>
          <p:cNvSpPr/>
          <p:nvPr/>
        </p:nvSpPr>
        <p:spPr>
          <a:xfrm>
            <a:off x="6730216" y="5595520"/>
            <a:ext cx="1754909" cy="1067308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Ορθογώνιο 21"/>
          <p:cNvSpPr/>
          <p:nvPr/>
        </p:nvSpPr>
        <p:spPr>
          <a:xfrm>
            <a:off x="6750410" y="5442370"/>
            <a:ext cx="17145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Μι</a:t>
            </a:r>
            <a:endParaRPr lang="el-GR" sz="96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6634830" y="2907533"/>
            <a:ext cx="198387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cap="none" spc="0" dirty="0" err="1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Μο</a:t>
            </a:r>
            <a:endParaRPr lang="el-GR" sz="96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24" name="Ορθογώνιο 23"/>
          <p:cNvSpPr/>
          <p:nvPr/>
        </p:nvSpPr>
        <p:spPr>
          <a:xfrm>
            <a:off x="6597605" y="4136085"/>
            <a:ext cx="200161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80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Με</a:t>
            </a:r>
            <a:endParaRPr lang="el-GR" sz="96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7543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  <p:bldP spid="22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Στρογγυλεμένο ορθογώνιο 24"/>
          <p:cNvSpPr/>
          <p:nvPr/>
        </p:nvSpPr>
        <p:spPr>
          <a:xfrm>
            <a:off x="827585" y="2354207"/>
            <a:ext cx="3806324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μητέρα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26" name="Ορθογώνιο 25"/>
          <p:cNvSpPr/>
          <p:nvPr/>
        </p:nvSpPr>
        <p:spPr>
          <a:xfrm>
            <a:off x="525342" y="1220559"/>
            <a:ext cx="156032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μη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27" name="Ορθογώνιο 26"/>
          <p:cNvSpPr/>
          <p:nvPr/>
        </p:nvSpPr>
        <p:spPr>
          <a:xfrm>
            <a:off x="2016718" y="1256820"/>
            <a:ext cx="139760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τε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28" name="Ορθογώνιο 27"/>
          <p:cNvSpPr/>
          <p:nvPr/>
        </p:nvSpPr>
        <p:spPr>
          <a:xfrm>
            <a:off x="5405446" y="1301279"/>
            <a:ext cx="172573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Μι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29" name="Ορθογώνιο 28"/>
          <p:cNvSpPr/>
          <p:nvPr/>
        </p:nvSpPr>
        <p:spPr>
          <a:xfrm>
            <a:off x="6998337" y="1279055"/>
            <a:ext cx="15838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κα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30" name="Στρογγυλεμένο ορθογώνιο 29"/>
          <p:cNvSpPr/>
          <p:nvPr/>
        </p:nvSpPr>
        <p:spPr>
          <a:xfrm>
            <a:off x="5652120" y="2420888"/>
            <a:ext cx="2613596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b="1" dirty="0" err="1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Μίκα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31" name="Ορθογώνιο 30"/>
          <p:cNvSpPr/>
          <p:nvPr/>
        </p:nvSpPr>
        <p:spPr>
          <a:xfrm>
            <a:off x="4390494" y="4080782"/>
            <a:ext cx="155693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κα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32" name="Ορθογώνιο 31"/>
          <p:cNvSpPr/>
          <p:nvPr/>
        </p:nvSpPr>
        <p:spPr>
          <a:xfrm>
            <a:off x="6012160" y="4087790"/>
            <a:ext cx="142983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μη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33" name="Στρογγυλεμένο ορθογώνιο 32"/>
          <p:cNvSpPr/>
          <p:nvPr/>
        </p:nvSpPr>
        <p:spPr>
          <a:xfrm>
            <a:off x="4788023" y="5181449"/>
            <a:ext cx="3812029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καμήλα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34" name="Ορθογώνιο 33"/>
          <p:cNvSpPr/>
          <p:nvPr/>
        </p:nvSpPr>
        <p:spPr>
          <a:xfrm>
            <a:off x="3345374" y="1256820"/>
            <a:ext cx="144264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err="1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ρα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36" name="Ορθογώνιο 35"/>
          <p:cNvSpPr/>
          <p:nvPr/>
        </p:nvSpPr>
        <p:spPr>
          <a:xfrm>
            <a:off x="611561" y="4126736"/>
            <a:ext cx="15805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μα</a:t>
            </a:r>
            <a:endParaRPr lang="el-GR" sz="80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37" name="Ορθογώνιο 36"/>
          <p:cNvSpPr/>
          <p:nvPr/>
        </p:nvSpPr>
        <p:spPr>
          <a:xfrm>
            <a:off x="2427798" y="4126736"/>
            <a:ext cx="14961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38" name="Στρογγυλεμένο ορθογώνιο 37"/>
          <p:cNvSpPr/>
          <p:nvPr/>
        </p:nvSpPr>
        <p:spPr>
          <a:xfrm>
            <a:off x="827585" y="5411229"/>
            <a:ext cx="3022497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μαμά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39" name="Ορθογώνιο 38"/>
          <p:cNvSpPr/>
          <p:nvPr/>
        </p:nvSpPr>
        <p:spPr>
          <a:xfrm>
            <a:off x="7530441" y="4080782"/>
            <a:ext cx="147054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72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λα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11727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 animBg="1"/>
      <p:bldP spid="31" grpId="0"/>
      <p:bldP spid="31" grpId="1"/>
      <p:bldP spid="32" grpId="0"/>
      <p:bldP spid="32" grpId="1"/>
      <p:bldP spid="33" grpId="0" animBg="1"/>
      <p:bldP spid="34" grpId="0"/>
      <p:bldP spid="34" grpId="1"/>
      <p:bldP spid="36" grpId="0"/>
      <p:bldP spid="36" grpId="1"/>
      <p:bldP spid="37" grpId="0"/>
      <p:bldP spid="37" grpId="1"/>
      <p:bldP spid="38" grpId="0" animBg="1"/>
      <p:bldP spid="39" grpId="0"/>
      <p:bldP spid="3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Στρογγυλεμένο ορθογώνιο 3"/>
          <p:cNvSpPr/>
          <p:nvPr/>
        </p:nvSpPr>
        <p:spPr>
          <a:xfrm>
            <a:off x="897103" y="2138183"/>
            <a:ext cx="3674897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Μαράκι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65055" y="1007563"/>
            <a:ext cx="170683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156891" y="1038774"/>
            <a:ext cx="13612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err="1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ρα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405446" y="1085255"/>
            <a:ext cx="172573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μη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6998337" y="1063031"/>
            <a:ext cx="15838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λα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5652120" y="2204864"/>
            <a:ext cx="2613596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μήλα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4633909" y="3877566"/>
            <a:ext cx="155693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με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6072072" y="3871766"/>
            <a:ext cx="13699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err="1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ρι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2" name="Στρογγυλεμένο ορθογώνιο 11"/>
          <p:cNvSpPr/>
          <p:nvPr/>
        </p:nvSpPr>
        <p:spPr>
          <a:xfrm>
            <a:off x="4932040" y="4965425"/>
            <a:ext cx="3668012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μερικά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3345375" y="1040796"/>
            <a:ext cx="136793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κι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719515" y="4005064"/>
            <a:ext cx="145237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μη</a:t>
            </a:r>
            <a:endParaRPr lang="el-GR" sz="80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2225158" y="4005064"/>
            <a:ext cx="180831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err="1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νας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6" name="Στρογγυλεμένο ορθογώνιο 15"/>
          <p:cNvSpPr/>
          <p:nvPr/>
        </p:nvSpPr>
        <p:spPr>
          <a:xfrm>
            <a:off x="611560" y="5224534"/>
            <a:ext cx="3240359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μήνας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7323217" y="3877566"/>
            <a:ext cx="147054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κα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233934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10" grpId="0"/>
      <p:bldP spid="10" grpId="1"/>
      <p:bldP spid="11" grpId="0"/>
      <p:bldP spid="11" grpId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7" grpId="0"/>
      <p:bldP spid="1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Στρογγυλεμένο ορθογώνιο 3"/>
          <p:cNvSpPr/>
          <p:nvPr/>
        </p:nvSpPr>
        <p:spPr>
          <a:xfrm>
            <a:off x="825750" y="2387755"/>
            <a:ext cx="3398579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6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σαλάμι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393702" y="1257135"/>
            <a:ext cx="170683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σα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036895" y="1290367"/>
            <a:ext cx="136121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λα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125305" y="1331866"/>
            <a:ext cx="1725735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Μι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6802311" y="1293908"/>
            <a:ext cx="183819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err="1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μης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5461456" y="2455133"/>
            <a:ext cx="2853126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6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Μίμης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4218081" y="4107001"/>
            <a:ext cx="155693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dirty="0" err="1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πο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5603591" y="4069043"/>
            <a:ext cx="136992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τα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2" name="Στρογγυλεμένο ορθογώνιο 11"/>
          <p:cNvSpPr/>
          <p:nvPr/>
        </p:nvSpPr>
        <p:spPr>
          <a:xfrm>
            <a:off x="4572000" y="5214997"/>
            <a:ext cx="3956699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6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ποταμός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3274022" y="1290368"/>
            <a:ext cx="136793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μι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491017" y="4149080"/>
            <a:ext cx="145237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με</a:t>
            </a:r>
            <a:endParaRPr lang="el-GR" sz="80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1943390" y="4149080"/>
            <a:ext cx="176115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err="1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ρος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6" name="Στρογγυλεμένο ορθογώνιο 15"/>
          <p:cNvSpPr/>
          <p:nvPr/>
        </p:nvSpPr>
        <p:spPr>
          <a:xfrm>
            <a:off x="684730" y="5368550"/>
            <a:ext cx="2951165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6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μέρος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6987021" y="4033958"/>
            <a:ext cx="178946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err="1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μος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101715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10" grpId="0"/>
      <p:bldP spid="10" grpId="1"/>
      <p:bldP spid="11" grpId="0"/>
      <p:bldP spid="11" grpId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Στρογγυλεμένο ορθογώνιο 3"/>
          <p:cNvSpPr/>
          <p:nvPr/>
        </p:nvSpPr>
        <p:spPr>
          <a:xfrm>
            <a:off x="399418" y="1934099"/>
            <a:ext cx="4820654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καλαμάρι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-32630" y="947495"/>
            <a:ext cx="144016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κα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437038" y="981959"/>
            <a:ext cx="138114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λα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2847690" y="980728"/>
            <a:ext cx="151216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4307542" y="947494"/>
            <a:ext cx="12453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err="1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ρι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1918540" y="3734299"/>
            <a:ext cx="5153511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καραμέλα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1486493" y="2747695"/>
            <a:ext cx="144016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κα</a:t>
            </a:r>
            <a:endParaRPr lang="el-GR" sz="80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2956161" y="2782159"/>
            <a:ext cx="138114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err="1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ρα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4366813" y="2780928"/>
            <a:ext cx="151216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με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5777464" y="2747694"/>
            <a:ext cx="129458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λα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4" name="Στρογγυλεμένο ορθογώνιο 13"/>
          <p:cNvSpPr/>
          <p:nvPr/>
        </p:nvSpPr>
        <p:spPr>
          <a:xfrm>
            <a:off x="3193492" y="5567728"/>
            <a:ext cx="4618868" cy="111937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7200" b="1" dirty="0" smtClean="0">
                <a:ln w="22225">
                  <a:solidFill>
                    <a:srgbClr val="C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μανιτάρι</a:t>
            </a:r>
            <a:endParaRPr lang="el-GR" sz="8800" b="1" dirty="0">
              <a:ln w="22225">
                <a:solidFill>
                  <a:srgbClr val="C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2761445" y="4581124"/>
            <a:ext cx="144016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μα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4231113" y="4615588"/>
            <a:ext cx="138114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νι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5641765" y="4614357"/>
            <a:ext cx="151216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τα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7101617" y="4581123"/>
            <a:ext cx="124538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err="1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ρι</a:t>
            </a:r>
            <a:endParaRPr lang="el-GR" sz="96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32004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urple Bird – $1000 – Villa Mus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1" y="2374019"/>
            <a:ext cx="594233" cy="5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urple Bird – $1000 – Villa Musi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4" y="4444349"/>
            <a:ext cx="594233" cy="5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1213904" y="1800200"/>
            <a:ext cx="730830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Ο Μίμης είναι μέσα στο σπίτι.  </a:t>
            </a:r>
            <a:endParaRPr lang="el-GR" sz="88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187624" y="4077072"/>
            <a:ext cx="730830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Η Μαρία είναι μόνη και ήρεμη.  </a:t>
            </a:r>
            <a:endParaRPr lang="el-GR" sz="88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sp>
        <p:nvSpPr>
          <p:cNvPr id="8" name="Μισοφέγγαρο 7"/>
          <p:cNvSpPr/>
          <p:nvPr/>
        </p:nvSpPr>
        <p:spPr>
          <a:xfrm rot="16200000">
            <a:off x="2158661" y="2395176"/>
            <a:ext cx="89012" cy="594817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Μισοφέγγαρο 8"/>
          <p:cNvSpPr/>
          <p:nvPr/>
        </p:nvSpPr>
        <p:spPr>
          <a:xfrm rot="16200000">
            <a:off x="3268680" y="2261173"/>
            <a:ext cx="45719" cy="906116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Μισοφέγγαρο 9"/>
          <p:cNvSpPr/>
          <p:nvPr/>
        </p:nvSpPr>
        <p:spPr>
          <a:xfrm rot="16200000">
            <a:off x="4580095" y="2008666"/>
            <a:ext cx="45719" cy="1395556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Μισοφέγγαρο 11"/>
          <p:cNvSpPr/>
          <p:nvPr/>
        </p:nvSpPr>
        <p:spPr>
          <a:xfrm rot="16200000">
            <a:off x="2088823" y="3391097"/>
            <a:ext cx="45719" cy="720081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Μισοφέγγαρο 12"/>
          <p:cNvSpPr/>
          <p:nvPr/>
        </p:nvSpPr>
        <p:spPr>
          <a:xfrm rot="16200000">
            <a:off x="3207269" y="3351171"/>
            <a:ext cx="45719" cy="720081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Μισοφέγγαρο 13"/>
          <p:cNvSpPr/>
          <p:nvPr/>
        </p:nvSpPr>
        <p:spPr>
          <a:xfrm rot="16200000">
            <a:off x="4962426" y="3172028"/>
            <a:ext cx="45719" cy="1071326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Μισοφέγγαρο 14"/>
          <p:cNvSpPr/>
          <p:nvPr/>
        </p:nvSpPr>
        <p:spPr>
          <a:xfrm rot="16200000">
            <a:off x="6663654" y="3192615"/>
            <a:ext cx="45719" cy="1071326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Μισοφέγγαρο 15"/>
          <p:cNvSpPr/>
          <p:nvPr/>
        </p:nvSpPr>
        <p:spPr>
          <a:xfrm rot="16200000">
            <a:off x="7657984" y="3441508"/>
            <a:ext cx="49933" cy="576066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Μισοφέγγαρο 16"/>
          <p:cNvSpPr/>
          <p:nvPr/>
        </p:nvSpPr>
        <p:spPr>
          <a:xfrm rot="16200000">
            <a:off x="2204386" y="4743423"/>
            <a:ext cx="89012" cy="594817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Μισοφέγγαρο 17"/>
          <p:cNvSpPr/>
          <p:nvPr/>
        </p:nvSpPr>
        <p:spPr>
          <a:xfrm rot="16200000">
            <a:off x="3346652" y="4490731"/>
            <a:ext cx="45719" cy="1071326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Μισοφέγγαρο 18"/>
          <p:cNvSpPr/>
          <p:nvPr/>
        </p:nvSpPr>
        <p:spPr>
          <a:xfrm rot="16200000">
            <a:off x="4373728" y="4714339"/>
            <a:ext cx="45720" cy="568226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Μισοφέγγαρο 19"/>
          <p:cNvSpPr/>
          <p:nvPr/>
        </p:nvSpPr>
        <p:spPr>
          <a:xfrm rot="16200000">
            <a:off x="5040493" y="4792305"/>
            <a:ext cx="45719" cy="415826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Μισοφέγγαρο 21"/>
          <p:cNvSpPr/>
          <p:nvPr/>
        </p:nvSpPr>
        <p:spPr>
          <a:xfrm rot="16200000">
            <a:off x="2025522" y="5587229"/>
            <a:ext cx="45719" cy="846687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Μισοφέγγαρο 22"/>
          <p:cNvSpPr/>
          <p:nvPr/>
        </p:nvSpPr>
        <p:spPr>
          <a:xfrm rot="16200000">
            <a:off x="3138328" y="5638809"/>
            <a:ext cx="48145" cy="745953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Μισοφέγγαρο 24"/>
          <p:cNvSpPr/>
          <p:nvPr/>
        </p:nvSpPr>
        <p:spPr>
          <a:xfrm rot="16200000">
            <a:off x="5653509" y="5722450"/>
            <a:ext cx="45719" cy="530527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Μισοφέγγαρο 25"/>
          <p:cNvSpPr/>
          <p:nvPr/>
        </p:nvSpPr>
        <p:spPr>
          <a:xfrm rot="16200000">
            <a:off x="6486944" y="5628760"/>
            <a:ext cx="53222" cy="725407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Μισοφέγγαρο 26"/>
          <p:cNvSpPr/>
          <p:nvPr/>
        </p:nvSpPr>
        <p:spPr>
          <a:xfrm rot="16200000">
            <a:off x="7509372" y="5571818"/>
            <a:ext cx="68578" cy="854650"/>
          </a:xfrm>
          <a:prstGeom prst="moon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Έλλειψη 27"/>
          <p:cNvSpPr/>
          <p:nvPr/>
        </p:nvSpPr>
        <p:spPr>
          <a:xfrm>
            <a:off x="5687235" y="1835092"/>
            <a:ext cx="2132903" cy="10156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Έλλειψη 28"/>
          <p:cNvSpPr/>
          <p:nvPr/>
        </p:nvSpPr>
        <p:spPr>
          <a:xfrm>
            <a:off x="5620061" y="4128003"/>
            <a:ext cx="2132903" cy="10156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Έλλειψη 29"/>
          <p:cNvSpPr/>
          <p:nvPr/>
        </p:nvSpPr>
        <p:spPr>
          <a:xfrm>
            <a:off x="3744596" y="5172975"/>
            <a:ext cx="1457292" cy="1015663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9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213904" y="1800200"/>
            <a:ext cx="7308304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Ευχαριστώ </a:t>
            </a:r>
            <a:r>
              <a:rPr lang="el-GR" sz="6600" b="1" cap="none" spc="0" dirty="0" err="1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σαϊνάκια</a:t>
            </a:r>
            <a:r>
              <a:rPr lang="el-GR" sz="6600" b="1" cap="none" spc="0" dirty="0" smtClean="0">
                <a:ln w="349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ka-AcidGR-DiaryGirl" panose="02000603000000000000" pitchFamily="2" charset="-95"/>
                <a:ea typeface="Aka-AcidGR-DiaryGirl" panose="02000603000000000000" pitchFamily="2" charset="-95"/>
              </a:rPr>
              <a:t> μου!!!</a:t>
            </a:r>
            <a:endParaRPr lang="el-GR" sz="8800" b="1" cap="none" spc="0" dirty="0">
              <a:ln w="349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2416">
            <a:off x="1638783" y="5042296"/>
            <a:ext cx="767056" cy="106014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34">
            <a:off x="647822" y="2874827"/>
            <a:ext cx="589832" cy="81520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663">
            <a:off x="7715566" y="1517942"/>
            <a:ext cx="656558" cy="90742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615">
            <a:off x="7481404" y="4486721"/>
            <a:ext cx="937277" cy="1295400"/>
          </a:xfrm>
          <a:prstGeom prst="rect">
            <a:avLst/>
          </a:prstGeom>
        </p:spPr>
      </p:pic>
      <p:pic>
        <p:nvPicPr>
          <p:cNvPr id="9" name="Picture 2" descr="Image result for melonheadz heart | Corazones, Imágenes bonitas, San  valentí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3710">
            <a:off x="2302350" y="608827"/>
            <a:ext cx="662619" cy="92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1474">
            <a:off x="4808265" y="4476577"/>
            <a:ext cx="607523" cy="839651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334">
            <a:off x="635727" y="2874826"/>
            <a:ext cx="589832" cy="815200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3663">
            <a:off x="7703471" y="1517941"/>
            <a:ext cx="656558" cy="907422"/>
          </a:xfrm>
          <a:prstGeom prst="rect">
            <a:avLst/>
          </a:prstGeom>
        </p:spPr>
      </p:pic>
      <p:pic>
        <p:nvPicPr>
          <p:cNvPr id="14" name="Εικόνα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5615">
            <a:off x="7469309" y="4486720"/>
            <a:ext cx="937277" cy="1295400"/>
          </a:xfrm>
          <a:prstGeom prst="rect">
            <a:avLst/>
          </a:prstGeom>
        </p:spPr>
      </p:pic>
      <p:pic>
        <p:nvPicPr>
          <p:cNvPr id="15" name="Picture 2" descr="Image result for melonheadz heart | Corazones, Imágenes bonitas, San  valentí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3710">
            <a:off x="2290255" y="608826"/>
            <a:ext cx="662619" cy="92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2"/>
          <p:cNvSpPr txBox="1"/>
          <p:nvPr/>
        </p:nvSpPr>
        <p:spPr>
          <a:xfrm>
            <a:off x="2138156" y="6427825"/>
            <a:ext cx="5483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 smtClean="0">
                <a:latin typeface="Aka-AcidGR-DiaryGirl" panose="02000603000000000000" pitchFamily="2" charset="-95"/>
                <a:ea typeface="Aka-AcidGR-DiaryGirl" panose="02000603000000000000" pitchFamily="2" charset="-95"/>
              </a:rPr>
              <a:t>Δεριζιώτη Έλενα </a:t>
            </a:r>
            <a:r>
              <a:rPr lang="el-GR" u="sng" dirty="0">
                <a:solidFill>
                  <a:srgbClr val="0563C1"/>
                </a:solidFill>
                <a:latin typeface="Aka-AcidGR-DiaryGirl" panose="02000603000000000000" pitchFamily="2" charset="-95"/>
                <a:ea typeface="Calibri" panose="020F0502020204030204" pitchFamily="34" charset="0"/>
                <a:cs typeface="Times New Roman" panose="02020603050405020304" pitchFamily="18" charset="0"/>
              </a:rPr>
              <a:t>https://tasainiatiselenas.</a:t>
            </a:r>
            <a:r>
              <a:rPr lang="en-US" u="sng" dirty="0">
                <a:solidFill>
                  <a:srgbClr val="0563C1"/>
                </a:solidFill>
                <a:latin typeface="Aka-AcidGR-DiaryGirl" panose="02000603000000000000" pitchFamily="2" charset="-95"/>
                <a:ea typeface="Calibri" panose="020F0502020204030204" pitchFamily="34" charset="0"/>
                <a:cs typeface="Times New Roman" panose="02020603050405020304" pitchFamily="18" charset="0"/>
              </a:rPr>
              <a:t>gr</a:t>
            </a:r>
            <a:r>
              <a:rPr lang="el-GR" u="sng" dirty="0">
                <a:solidFill>
                  <a:srgbClr val="0563C1"/>
                </a:solidFill>
                <a:latin typeface="Aka-AcidGR-DiaryGirl" panose="02000603000000000000" pitchFamily="2" charset="-95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l-GR" dirty="0" smtClean="0">
                <a:latin typeface="Aka-AcidGR-DiaryGirl" panose="02000603000000000000" pitchFamily="2" charset="-95"/>
                <a:ea typeface="Aka-AcidGR-DiaryGirl" panose="02000603000000000000" pitchFamily="2" charset="-95"/>
              </a:rPr>
              <a:t>  </a:t>
            </a:r>
            <a:endParaRPr lang="el-GR" dirty="0">
              <a:latin typeface="Aka-AcidGR-DiaryGirl" panose="02000603000000000000" pitchFamily="2" charset="-95"/>
              <a:ea typeface="Aka-AcidGR-DiaryGirl" panose="02000603000000000000" pitchFamily="2" charset="-95"/>
            </a:endParaRPr>
          </a:p>
        </p:txBody>
      </p:sp>
    </p:spTree>
    <p:extLst>
      <p:ext uri="{BB962C8B-B14F-4D97-AF65-F5344CB8AC3E}">
        <p14:creationId xmlns:p14="http://schemas.microsoft.com/office/powerpoint/2010/main" val="386921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15124</TotalTime>
  <Words>258</Words>
  <Application>Microsoft Office PowerPoint</Application>
  <PresentationFormat>Προβολή στην οθόνη (4:3)</PresentationFormat>
  <Paragraphs>93</Paragraphs>
  <Slides>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6" baseType="lpstr">
      <vt:lpstr>Times New Roman</vt:lpstr>
      <vt:lpstr>宋体</vt:lpstr>
      <vt:lpstr>Arial</vt:lpstr>
      <vt:lpstr>Aka-AcidGR-GhostStory</vt:lpstr>
      <vt:lpstr>Aka-AcidGR-DiaryGirl</vt:lpstr>
      <vt:lpstr>Calibri</vt:lpstr>
      <vt:lpstr>第一PPT模板网-WWW.1PPT.COM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jccook</dc:creator>
  <cp:lastModifiedBy>user</cp:lastModifiedBy>
  <cp:revision>166</cp:revision>
  <dcterms:created xsi:type="dcterms:W3CDTF">2012-12-20T06:04:47Z</dcterms:created>
  <dcterms:modified xsi:type="dcterms:W3CDTF">2023-09-03T12:59:36Z</dcterms:modified>
</cp:coreProperties>
</file>