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>
      <p:cViewPr varScale="1">
        <p:scale>
          <a:sx n="114" d="100"/>
          <a:sy n="114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8A6C-43F9-4040-93C0-0CE864AD4BA1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8D8E-2858-42F5-BBEA-000D3E1460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41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8A6C-43F9-4040-93C0-0CE864AD4BA1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8D8E-2858-42F5-BBEA-000D3E1460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515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8A6C-43F9-4040-93C0-0CE864AD4BA1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8D8E-2858-42F5-BBEA-000D3E1460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5782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8A6C-43F9-4040-93C0-0CE864AD4BA1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8D8E-2858-42F5-BBEA-000D3E146057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2271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8A6C-43F9-4040-93C0-0CE864AD4BA1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8D8E-2858-42F5-BBEA-000D3E1460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00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8A6C-43F9-4040-93C0-0CE864AD4BA1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8D8E-2858-42F5-BBEA-000D3E1460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452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8A6C-43F9-4040-93C0-0CE864AD4BA1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8D8E-2858-42F5-BBEA-000D3E1460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321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8A6C-43F9-4040-93C0-0CE864AD4BA1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8D8E-2858-42F5-BBEA-000D3E1460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7805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8A6C-43F9-4040-93C0-0CE864AD4BA1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8D8E-2858-42F5-BBEA-000D3E1460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19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8A6C-43F9-4040-93C0-0CE864AD4BA1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8D8E-2858-42F5-BBEA-000D3E1460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85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8A6C-43F9-4040-93C0-0CE864AD4BA1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8D8E-2858-42F5-BBEA-000D3E1460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777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8A6C-43F9-4040-93C0-0CE864AD4BA1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8D8E-2858-42F5-BBEA-000D3E1460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49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8A6C-43F9-4040-93C0-0CE864AD4BA1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8D8E-2858-42F5-BBEA-000D3E1460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28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8A6C-43F9-4040-93C0-0CE864AD4BA1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8D8E-2858-42F5-BBEA-000D3E1460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993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8A6C-43F9-4040-93C0-0CE864AD4BA1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8D8E-2858-42F5-BBEA-000D3E1460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059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8A6C-43F9-4040-93C0-0CE864AD4BA1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8D8E-2858-42F5-BBEA-000D3E1460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028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8A6C-43F9-4040-93C0-0CE864AD4BA1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8D8E-2858-42F5-BBEA-000D3E1460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629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D38A6C-43F9-4040-93C0-0CE864AD4BA1}" type="datetimeFigureOut">
              <a:rPr lang="el-GR" smtClean="0"/>
              <a:t>23/12/2020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F8D8E-2858-42F5-BBEA-000D3E1460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3560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13257" y="0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7275344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5231183" cy="861420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r>
            <a:r>
              <a:rPr lang="el-GR" baseline="30000">
                <a:solidFill>
                  <a:schemeClr val="tx1">
                    <a:lumMod val="85000"/>
                    <a:lumOff val="15000"/>
                  </a:schemeClr>
                </a:solidFill>
              </a:rPr>
              <a:t>Ο</a:t>
            </a:r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 ΝΗΠΙΑΓΩΓΕΙΟ ΠΤΟΛΕΜΑΪΔΑΣ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5231186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5600"/>
              <a:t>ΤΑ ΟΝΟΜΑΤΑ ΤΟΥ ΔΕΚΕΜΒΡΗ</a:t>
            </a: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8800" dirty="0">
                <a:solidFill>
                  <a:schemeClr val="tx2"/>
                </a:solidFill>
              </a:rPr>
              <a:t>ΧΙΟΝΙΑΣ</a:t>
            </a:r>
          </a:p>
        </p:txBody>
      </p:sp>
      <p:pic>
        <p:nvPicPr>
          <p:cNvPr id="3" name="2 - Εικόνα" descr="snow-christmas-blog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10290"/>
            <a:ext cx="6408712" cy="4806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8800" dirty="0">
                <a:solidFill>
                  <a:schemeClr val="tx2"/>
                </a:solidFill>
              </a:rPr>
              <a:t>ΧΡΙΣΤΟΥΓΕΝΝΙΑ</a:t>
            </a:r>
            <a:r>
              <a:rPr lang="en-US" sz="8800" dirty="0">
                <a:solidFill>
                  <a:schemeClr val="tx2"/>
                </a:solidFill>
              </a:rPr>
              <a:t>T</a:t>
            </a:r>
            <a:r>
              <a:rPr lang="el-GR" sz="8800" dirty="0">
                <a:solidFill>
                  <a:schemeClr val="tx2"/>
                </a:solidFill>
              </a:rPr>
              <a:t>ΗΣ</a:t>
            </a:r>
          </a:p>
        </p:txBody>
      </p:sp>
      <p:pic>
        <p:nvPicPr>
          <p:cNvPr id="4" name="3 - Εικόνα" descr="700_FO19118719_b07186e5d25e62735fbd64a63163be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6264696" cy="4698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</TotalTime>
  <Words>13</Words>
  <Application>Microsoft Office PowerPoint</Application>
  <PresentationFormat>Προβολή στην οθόνη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Ιόν</vt:lpstr>
      <vt:lpstr>ΤΑ ΟΝΟΜΑΤΑ ΤΟΥ ΔΕΚΕΜΒΡΗ</vt:lpstr>
      <vt:lpstr>ΧΙΟΝΙΑΣ</vt:lpstr>
      <vt:lpstr>ΧΡΙΣΤΟΥΓΕΝΝΙΑTΗΣ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ΟΝΟΜΑΤΑ ΤΟΥ ΔΕΚΕΜΒΡΗ</dc:title>
  <dc:creator>User</dc:creator>
  <cp:lastModifiedBy>PETRIDIS CHRISTOS</cp:lastModifiedBy>
  <cp:revision>6</cp:revision>
  <dcterms:created xsi:type="dcterms:W3CDTF">2020-12-02T09:35:25Z</dcterms:created>
  <dcterms:modified xsi:type="dcterms:W3CDTF">2020-12-23T19:10:30Z</dcterms:modified>
</cp:coreProperties>
</file>