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3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>
      <p:cViewPr varScale="1">
        <p:scale>
          <a:sx n="116" d="100"/>
          <a:sy n="116" d="100"/>
        </p:scale>
        <p:origin x="13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1321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07265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1407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593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74538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37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3499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8106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632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0329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0839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1815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445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694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3889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57353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38A6C-43F9-4040-93C0-0CE864AD4BA1}" type="datetimeFigureOut">
              <a:rPr lang="el-GR" smtClean="0"/>
              <a:t>23/12/2020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CF8D8E-2858-42F5-BBEA-000D3E14605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86758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7">
            <a:extLst>
              <a:ext uri="{FF2B5EF4-FFF2-40B4-BE49-F238E27FC236}">
                <a16:creationId xmlns:a16="http://schemas.microsoft.com/office/drawing/2014/main" id="{DD6BC9EB-F181-48AB-BCA2-3D1DB20D2D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6646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130299" y="999460"/>
            <a:ext cx="4273550" cy="4479852"/>
          </a:xfrm>
        </p:spPr>
        <p:txBody>
          <a:bodyPr anchor="ctr">
            <a:normAutofit/>
          </a:bodyPr>
          <a:lstStyle/>
          <a:p>
            <a:r>
              <a:rPr lang="el-GR"/>
              <a:t>Παροιμίες του Δεκέμβρη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5903978" y="999460"/>
            <a:ext cx="2342715" cy="4479852"/>
          </a:xfrm>
        </p:spPr>
        <p:txBody>
          <a:bodyPr anchor="ctr">
            <a:normAutofit/>
          </a:bodyPr>
          <a:lstStyle/>
          <a:p>
            <a:pPr algn="l"/>
            <a:r>
              <a:rPr lang="el-GR"/>
              <a:t>1</a:t>
            </a:r>
            <a:r>
              <a:rPr lang="en-US"/>
              <a:t>7</a:t>
            </a:r>
            <a:r>
              <a:rPr lang="el-GR" baseline="30000"/>
              <a:t>Ο</a:t>
            </a:r>
            <a:r>
              <a:rPr lang="el-GR"/>
              <a:t> ΝΗΠΙΑΓΩΓΕΙΟ ΠΤΟΛΕΜΑΪΔΑΣ</a:t>
            </a:r>
          </a:p>
        </p:txBody>
      </p:sp>
      <p:sp>
        <p:nvSpPr>
          <p:cNvPr id="29" name="Isosceles Triangle 9">
            <a:extLst>
              <a:ext uri="{FF2B5EF4-FFF2-40B4-BE49-F238E27FC236}">
                <a16:creationId xmlns:a16="http://schemas.microsoft.com/office/drawing/2014/main" id="{D33AAA80-39DC-4020-9BFF-0718F35C7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30" name="Straight Connector 11">
            <a:extLst>
              <a:ext uri="{FF2B5EF4-FFF2-40B4-BE49-F238E27FC236}">
                <a16:creationId xmlns:a16="http://schemas.microsoft.com/office/drawing/2014/main" id="{C9C5D90B-7EE3-4D26-AB7D-A5A3A6E11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50992" y="1639186"/>
            <a:ext cx="0" cy="3200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Isosceles Triangle 13">
            <a:extLst>
              <a:ext uri="{FF2B5EF4-FFF2-40B4-BE49-F238E27FC236}">
                <a16:creationId xmlns:a16="http://schemas.microsoft.com/office/drawing/2014/main" id="{1177F295-741F-4EFF-B0CA-BE69295ADA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 flipV="1">
            <a:off x="8512053" y="1217756"/>
            <a:ext cx="631947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89676A2-934B-D44B-97C6-791E96C6B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04664"/>
            <a:ext cx="8219256" cy="5904656"/>
          </a:xfrm>
        </p:spPr>
        <p:txBody>
          <a:bodyPr/>
          <a:lstStyle/>
          <a:p>
            <a:endParaRPr lang="el-GR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F843AEA-63F0-A144-8189-8097BF7311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736600"/>
            <a:ext cx="7620000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08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D6E429E-6450-D74B-8C97-B8781968B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372" y="482228"/>
            <a:ext cx="7998060" cy="589910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423949-8DC8-E144-8F30-EF886096BE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800" y="1130300"/>
            <a:ext cx="6502400" cy="459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16756"/>
      </p:ext>
    </p:extLst>
  </p:cSld>
  <p:clrMapOvr>
    <a:masterClrMapping/>
  </p:clrMapOvr>
</p:sld>
</file>

<file path=ppt/theme/theme1.xml><?xml version="1.0" encoding="utf-8"?>
<a:theme xmlns:a="http://schemas.openxmlformats.org/drawingml/2006/main" name="Όψη">
  <a:themeElements>
    <a:clrScheme name="Όψη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Όψη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Όψ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</TotalTime>
  <Words>8</Words>
  <Application>Microsoft Office PowerPoint</Application>
  <PresentationFormat>Προβολή στην οθόνη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Όψη</vt:lpstr>
      <vt:lpstr>Παροιμίες του Δεκέμβρη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Παροιμίες του Δεκέμβρη</dc:title>
  <dc:creator>PETRIDIS CHRISTOS</dc:creator>
  <cp:lastModifiedBy>PETRIDIS CHRISTOS</cp:lastModifiedBy>
  <cp:revision>1</cp:revision>
  <dcterms:created xsi:type="dcterms:W3CDTF">2020-12-23T19:07:23Z</dcterms:created>
  <dcterms:modified xsi:type="dcterms:W3CDTF">2020-12-23T19:08:48Z</dcterms:modified>
</cp:coreProperties>
</file>