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16" d="100"/>
          <a:sy n="116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32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26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407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593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74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37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49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810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3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32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39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1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4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94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88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35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38A6C-43F9-4040-93C0-0CE864AD4BA1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CF8D8E-2858-42F5-BBEA-000D3E1460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675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30299" y="999460"/>
            <a:ext cx="4273550" cy="4479852"/>
          </a:xfrm>
        </p:spPr>
        <p:txBody>
          <a:bodyPr anchor="ctr">
            <a:normAutofit/>
          </a:bodyPr>
          <a:lstStyle/>
          <a:p>
            <a:r>
              <a:rPr lang="el-GR"/>
              <a:t>Παροιμίες του Δεκέμβρη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903978" y="999460"/>
            <a:ext cx="2342715" cy="4479852"/>
          </a:xfrm>
        </p:spPr>
        <p:txBody>
          <a:bodyPr anchor="ctr">
            <a:normAutofit/>
          </a:bodyPr>
          <a:lstStyle/>
          <a:p>
            <a:pPr algn="l"/>
            <a:r>
              <a:rPr lang="el-GR"/>
              <a:t>1</a:t>
            </a:r>
            <a:r>
              <a:rPr lang="en-US"/>
              <a:t>7</a:t>
            </a:r>
            <a:r>
              <a:rPr lang="el-GR" baseline="30000"/>
              <a:t>Ο</a:t>
            </a:r>
            <a:r>
              <a:rPr lang="el-GR"/>
              <a:t> ΝΗΠΙΑΓΩΓΕΙΟ ΠΤΟΛΕΜΑΪΔΑΣ</a:t>
            </a:r>
          </a:p>
        </p:txBody>
      </p:sp>
      <p:sp>
        <p:nvSpPr>
          <p:cNvPr id="29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8512053" y="1217756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9676A2-934B-D44B-97C6-791E96C6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5904656"/>
          </a:xfrm>
        </p:spPr>
        <p:txBody>
          <a:bodyPr/>
          <a:lstStyle/>
          <a:p>
            <a:endParaRPr lang="el-GR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843AEA-63F0-A144-8189-8097BF731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36600"/>
            <a:ext cx="76200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8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6E429E-6450-D74B-8C97-B8781968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72" y="482228"/>
            <a:ext cx="7998060" cy="58991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423949-8DC8-E144-8F30-EF886096B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130300"/>
            <a:ext cx="65024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16756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</Words>
  <Application>Microsoft Office PowerPoint</Application>
  <PresentationFormat>Προβολή στην οθόνη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Όψη</vt:lpstr>
      <vt:lpstr>Παροιμίες του Δεκέμβρη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Παροιμίες του Δεκέμβρη</dc:title>
  <dc:creator>PETRIDIS CHRISTOS</dc:creator>
  <cp:lastModifiedBy>PETRIDIS CHRISTOS</cp:lastModifiedBy>
  <cp:revision>1</cp:revision>
  <dcterms:created xsi:type="dcterms:W3CDTF">2020-12-23T19:07:23Z</dcterms:created>
  <dcterms:modified xsi:type="dcterms:W3CDTF">2020-12-23T19:08:48Z</dcterms:modified>
</cp:coreProperties>
</file>