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Mon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Mon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italic.fntdata"/><Relationship Id="rId6" Type="http://schemas.openxmlformats.org/officeDocument/2006/relationships/slide" Target="slides/slide1.xml"/><Relationship Id="rId18" Type="http://schemas.openxmlformats.org/officeDocument/2006/relationships/font" Target="fonts/RobotoMon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_qpfiszikbceldmwgefvk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_qpfiszikbceldmwgefvk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slide_sddjwwlktmmgajcbujjw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slide_sddjwwlktmmgajcbujjw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slide_jmhxrqdvzbiefltcjitk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slide_jmhxrqdvzbiefltcjitk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slide_uyhuvpybvzjsftgoymwy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slide_uyhuvpybvzjsftgoymwy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slide_ytqmberoyoxecuxlwsli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slide_ytqmberoyoxecuxlwsli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slide_mkruxjihpgdcgesfwza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slide_mkruxjihpgdcgesfwza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slide_mrhplwgcbbwxfppldmv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slide_mrhplwgcbbwxfppldmv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slide_tarpnhwoxbpfqwbjpypx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slide_tarpnhwoxbpfqwbjpypx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slide_omdghmeptpenqzmybfoy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slide_omdghmeptpenqzmybfoy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slide_clnsfhacgufokdiepzvh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slide_clnsfhacgufokdiepzvh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slide_ieivrbgnmicoujckrvg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slide_ieivrbgnmicoujckrvg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4.jpg"/><Relationship Id="rId5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20.jpg"/><Relationship Id="rId6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5.jp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07300" y="298275"/>
            <a:ext cx="8192400" cy="24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Grammar Contrast: Simple Present and Present Continuous with Dolphin Therapy</a:t>
            </a:r>
            <a:endParaRPr sz="3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File:Common dolphin noaa.jpg - Wikimedia Commons"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3775" y="2951175"/>
            <a:ext cx="3038261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Dolphin Therapy: A Special Experience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Dolphins create magical moments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Special needs persons get unique opportunities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Learning happens through joy and interaction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Celebrate diversity and individual strengths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Teacher uses experience to help developmentally disabled children ..."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9130" y="2412024"/>
            <a:ext cx="2964823" cy="2649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C Manas helps Nadjeshda support disabled children &gt; U.S. Air ..." id="121" name="Google Shape;1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9768" y="2753776"/>
            <a:ext cx="3101375" cy="217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Reflection and Appreciation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What did you learn about grammar?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How do different tenses help us communicate?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Appreciate the unique experiences of all people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Celebrate learning and understanding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Royalty-Free photo: Assorted plastic tyos | PickPik"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8876" y="2463100"/>
            <a:ext cx="5460601" cy="24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Introduction to Tenses and Special Needs</a:t>
            </a:r>
            <a:endParaRPr sz="24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96300" y="1225200"/>
            <a:ext cx="7028400" cy="3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Today we'll explore two important English grammar tenses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We'll learn about Simple Present and Present Continuous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We'll understand what special needs persons are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Our context: Exciting dolphin therapy experiences!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Dolphins Free Stock Photo - Public Domain Pictures"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5518" y="2928725"/>
            <a:ext cx="2744876" cy="1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What Are Special Needs Persons?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People who have physical, mental, or learning challenges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May require extra support in daily activities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Have unique strengths and abilities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Deserve respect, understanding, and opportunities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File:Child swimming with dolphin.jpg - Wikimedia Commons"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1975" y="2646900"/>
            <a:ext cx="2710676" cy="217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Simple Present Tense: Routine Actions</a:t>
            </a:r>
            <a:endParaRPr sz="24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69875" y="1143000"/>
            <a:ext cx="8786400" cy="3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Describes regular, habitual actions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Example from text: "People with special needs often live routine lives"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Used for general truths and repeated activities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Typically uses base verb form (live, eat, go)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HD wallpaper: Child, Dolphins, Boot, Water, Dressage, one person ..."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5025" y="2737650"/>
            <a:ext cx="1833525" cy="225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Simple Present Examples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244750" y="809450"/>
            <a:ext cx="8527500" cy="3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Dolphins help people feel positive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Children attend therapy programmes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People follow set schedules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Dolphins interact with special needs persons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Fort Drum physical therapy staff enhances skills with McKenzie ..."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7625" y="2705600"/>
            <a:ext cx="2689651" cy="1921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gram helps veterans ease into civilian life &gt; Scott Air Force ..."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525" y="2928750"/>
            <a:ext cx="2626025" cy="174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Плаванье с дельфинами.jpg - Wikimedia Commons"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100" y="2952601"/>
            <a:ext cx="2546899" cy="169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Present Continuous Tense: Happening Now</a:t>
            </a:r>
            <a:endParaRPr sz="24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Describes actions happening right at this moment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Uses "to be" + verb with -ing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Example: "They're playing with dolphins"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Shows current, ongoing activities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Free Images : animal, fish, fun, vertebrate, dolphin, therapy ..."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3825" y="2571750"/>
            <a:ext cx="3276351" cy="23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Present Continuous Examples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Children are swimming with dolphins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Dolphins are pulling children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People are enjoying every moment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Participants are having fun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Dolphin Swimming With Yellow Board Free Stock Photo - Public ..."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2994" y="2736175"/>
            <a:ext cx="2928938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e pool available for fun, fitness year-round &gt; Grand Forks Air ..."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8824" y="2546387"/>
            <a:ext cx="3512350" cy="23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329225" y="29045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Spotting the Difference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566025" y="861950"/>
            <a:ext cx="6828600" cy="14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Simple Present: General truths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Present Continuous: Current actions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Think: "Do they always do this?" vs "Are they doing this right now?"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Florida Map | #Florida is surrounded by water, you'll never … | Flickr"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9425" y="2097150"/>
            <a:ext cx="4515200" cy="29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Practice Time: Think-Pair-Share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Write three Simple Present sentences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Write three Present Continuous sentences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Share with a partner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Discuss the differences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