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Century Gothic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enturyGothic-bold.fntdata"/><Relationship Id="rId14" Type="http://schemas.openxmlformats.org/officeDocument/2006/relationships/font" Target="fonts/CenturyGothic-regular.fntdata"/><Relationship Id="rId17" Type="http://schemas.openxmlformats.org/officeDocument/2006/relationships/font" Target="fonts/CenturyGothic-boldItalic.fntdata"/><Relationship Id="rId16" Type="http://schemas.openxmlformats.org/officeDocument/2006/relationships/font" Target="fonts/CenturyGothic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l-GR" sz="1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657c33a6fb_0_75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657c33a6fb_0_7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657c33a6fb_0_75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/>
          <p:nvPr/>
        </p:nvSpPr>
        <p:spPr>
          <a:xfrm>
            <a:off x="3175" y="4800600"/>
            <a:ext cx="91407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0" y="4750594"/>
            <a:ext cx="9142500" cy="4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1" name="Google Shape;21;p2"/>
          <p:cNvCxnSpPr/>
          <p:nvPr/>
        </p:nvCxnSpPr>
        <p:spPr>
          <a:xfrm>
            <a:off x="906463" y="3257550"/>
            <a:ext cx="740580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2"/>
          <p:cNvSpPr txBox="1"/>
          <p:nvPr>
            <p:ph type="ctrTitle"/>
          </p:nvPr>
        </p:nvSpPr>
        <p:spPr>
          <a:xfrm>
            <a:off x="822960" y="569214"/>
            <a:ext cx="7543800" cy="267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0">
                <a:solidFill>
                  <a:srgbClr val="262626"/>
                </a:solidFill>
              </a:defRPr>
            </a:lvl1pPr>
            <a:lvl2pPr lvl="1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"/>
          <p:cNvSpPr txBox="1"/>
          <p:nvPr>
            <p:ph idx="1" type="subTitle"/>
          </p:nvPr>
        </p:nvSpPr>
        <p:spPr>
          <a:xfrm>
            <a:off x="825038" y="3341716"/>
            <a:ext cx="7543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4" name="Google Shape;24;p2"/>
          <p:cNvSpPr txBox="1"/>
          <p:nvPr>
            <p:ph idx="10" type="dt"/>
          </p:nvPr>
        </p:nvSpPr>
        <p:spPr>
          <a:xfrm>
            <a:off x="822325" y="4844653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"/>
          <p:cNvSpPr txBox="1"/>
          <p:nvPr>
            <p:ph idx="11" type="ftr"/>
          </p:nvPr>
        </p:nvSpPr>
        <p:spPr>
          <a:xfrm>
            <a:off x="2765425" y="4844653"/>
            <a:ext cx="3616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"/>
          <p:cNvSpPr txBox="1"/>
          <p:nvPr>
            <p:ph idx="12" type="sldNum"/>
          </p:nvPr>
        </p:nvSpPr>
        <p:spPr>
          <a:xfrm>
            <a:off x="7424738" y="4844653"/>
            <a:ext cx="98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1"/>
          <p:cNvSpPr txBox="1"/>
          <p:nvPr>
            <p:ph type="title"/>
          </p:nvPr>
        </p:nvSpPr>
        <p:spPr>
          <a:xfrm>
            <a:off x="822325" y="215503"/>
            <a:ext cx="7543800" cy="1086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1"/>
          <p:cNvSpPr txBox="1"/>
          <p:nvPr>
            <p:ph idx="1" type="body"/>
          </p:nvPr>
        </p:nvSpPr>
        <p:spPr>
          <a:xfrm rot="5400000">
            <a:off x="3085675" y="-878653"/>
            <a:ext cx="3017100" cy="75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0" name="Google Shape;90;p11"/>
          <p:cNvSpPr txBox="1"/>
          <p:nvPr>
            <p:ph idx="10" type="dt"/>
          </p:nvPr>
        </p:nvSpPr>
        <p:spPr>
          <a:xfrm>
            <a:off x="822325" y="4844653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1"/>
          <p:cNvSpPr txBox="1"/>
          <p:nvPr>
            <p:ph idx="11" type="ftr"/>
          </p:nvPr>
        </p:nvSpPr>
        <p:spPr>
          <a:xfrm>
            <a:off x="2765425" y="4844653"/>
            <a:ext cx="3616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1"/>
          <p:cNvSpPr txBox="1"/>
          <p:nvPr>
            <p:ph idx="12" type="sldNum"/>
          </p:nvPr>
        </p:nvSpPr>
        <p:spPr>
          <a:xfrm>
            <a:off x="7424738" y="4844653"/>
            <a:ext cx="98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showMasterSp="0" type="vertTitleAndTx">
  <p:cSld name="VERTICAL_TITLE_AND_VERTICAL_TEXT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/>
          <p:nvPr/>
        </p:nvSpPr>
        <p:spPr>
          <a:xfrm>
            <a:off x="3175" y="4800600"/>
            <a:ext cx="91407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2"/>
          <p:cNvSpPr/>
          <p:nvPr/>
        </p:nvSpPr>
        <p:spPr>
          <a:xfrm>
            <a:off x="0" y="4750594"/>
            <a:ext cx="9142500" cy="4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2"/>
          <p:cNvSpPr txBox="1"/>
          <p:nvPr>
            <p:ph type="title"/>
          </p:nvPr>
        </p:nvSpPr>
        <p:spPr>
          <a:xfrm rot="5400000">
            <a:off x="5370600" y="1484234"/>
            <a:ext cx="43179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2"/>
          <p:cNvSpPr txBox="1"/>
          <p:nvPr>
            <p:ph idx="1" type="body"/>
          </p:nvPr>
        </p:nvSpPr>
        <p:spPr>
          <a:xfrm rot="5400000">
            <a:off x="1370025" y="-430366"/>
            <a:ext cx="43179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45700" spcFirstLastPara="1" rIns="45700" wrap="square" tIns="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8" name="Google Shape;98;p12"/>
          <p:cNvSpPr txBox="1"/>
          <p:nvPr>
            <p:ph idx="10" type="dt"/>
          </p:nvPr>
        </p:nvSpPr>
        <p:spPr>
          <a:xfrm>
            <a:off x="822325" y="4844653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2"/>
          <p:cNvSpPr txBox="1"/>
          <p:nvPr>
            <p:ph idx="11" type="ftr"/>
          </p:nvPr>
        </p:nvSpPr>
        <p:spPr>
          <a:xfrm>
            <a:off x="2765425" y="4844653"/>
            <a:ext cx="3616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2"/>
          <p:cNvSpPr txBox="1"/>
          <p:nvPr>
            <p:ph idx="12" type="sldNum"/>
          </p:nvPr>
        </p:nvSpPr>
        <p:spPr>
          <a:xfrm>
            <a:off x="7424738" y="4844653"/>
            <a:ext cx="98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/>
          <p:nvPr>
            <p:ph type="title"/>
          </p:nvPr>
        </p:nvSpPr>
        <p:spPr>
          <a:xfrm>
            <a:off x="822325" y="215503"/>
            <a:ext cx="7543800" cy="1086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822325" y="1384697"/>
            <a:ext cx="7543800" cy="30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0" name="Google Shape;30;p3"/>
          <p:cNvSpPr txBox="1"/>
          <p:nvPr>
            <p:ph idx="10" type="dt"/>
          </p:nvPr>
        </p:nvSpPr>
        <p:spPr>
          <a:xfrm>
            <a:off x="822325" y="4844653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"/>
          <p:cNvSpPr txBox="1"/>
          <p:nvPr>
            <p:ph idx="11" type="ftr"/>
          </p:nvPr>
        </p:nvSpPr>
        <p:spPr>
          <a:xfrm>
            <a:off x="2765425" y="4844653"/>
            <a:ext cx="3616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"/>
          <p:cNvSpPr txBox="1"/>
          <p:nvPr>
            <p:ph idx="12" type="sldNum"/>
          </p:nvPr>
        </p:nvSpPr>
        <p:spPr>
          <a:xfrm>
            <a:off x="7424738" y="4844653"/>
            <a:ext cx="98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showMasterSp="0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/>
          <p:nvPr/>
        </p:nvSpPr>
        <p:spPr>
          <a:xfrm>
            <a:off x="3175" y="4800600"/>
            <a:ext cx="91407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0" y="4750594"/>
            <a:ext cx="9142500" cy="4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6" name="Google Shape;36;p4"/>
          <p:cNvCxnSpPr/>
          <p:nvPr/>
        </p:nvCxnSpPr>
        <p:spPr>
          <a:xfrm>
            <a:off x="906463" y="3257550"/>
            <a:ext cx="740580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" name="Google Shape;37;p4"/>
          <p:cNvSpPr txBox="1"/>
          <p:nvPr>
            <p:ph type="title"/>
          </p:nvPr>
        </p:nvSpPr>
        <p:spPr>
          <a:xfrm>
            <a:off x="822960" y="569214"/>
            <a:ext cx="7543800" cy="267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8000">
                <a:solidFill>
                  <a:srgbClr val="262626"/>
                </a:solidFill>
              </a:defRPr>
            </a:lvl1pPr>
            <a:lvl2pPr lvl="1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4"/>
          <p:cNvSpPr txBox="1"/>
          <p:nvPr>
            <p:ph idx="1" type="body"/>
          </p:nvPr>
        </p:nvSpPr>
        <p:spPr>
          <a:xfrm>
            <a:off x="822960" y="3339846"/>
            <a:ext cx="7543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9" name="Google Shape;39;p4"/>
          <p:cNvSpPr txBox="1"/>
          <p:nvPr>
            <p:ph idx="10" type="dt"/>
          </p:nvPr>
        </p:nvSpPr>
        <p:spPr>
          <a:xfrm>
            <a:off x="822325" y="4844653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4"/>
          <p:cNvSpPr txBox="1"/>
          <p:nvPr>
            <p:ph idx="11" type="ftr"/>
          </p:nvPr>
        </p:nvSpPr>
        <p:spPr>
          <a:xfrm>
            <a:off x="2765425" y="4844653"/>
            <a:ext cx="3616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4"/>
          <p:cNvSpPr txBox="1"/>
          <p:nvPr>
            <p:ph idx="12" type="sldNum"/>
          </p:nvPr>
        </p:nvSpPr>
        <p:spPr>
          <a:xfrm>
            <a:off x="7424738" y="4844653"/>
            <a:ext cx="98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 txBox="1"/>
          <p:nvPr>
            <p:ph type="title"/>
          </p:nvPr>
        </p:nvSpPr>
        <p:spPr>
          <a:xfrm>
            <a:off x="822960" y="214953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1" type="body"/>
          </p:nvPr>
        </p:nvSpPr>
        <p:spPr>
          <a:xfrm>
            <a:off x="822960" y="1384300"/>
            <a:ext cx="3703200" cy="30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5" name="Google Shape;45;p5"/>
          <p:cNvSpPr txBox="1"/>
          <p:nvPr>
            <p:ph idx="2" type="body"/>
          </p:nvPr>
        </p:nvSpPr>
        <p:spPr>
          <a:xfrm>
            <a:off x="4663440" y="1384302"/>
            <a:ext cx="3703200" cy="30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46" name="Google Shape;46;p5"/>
          <p:cNvSpPr txBox="1"/>
          <p:nvPr>
            <p:ph idx="10" type="dt"/>
          </p:nvPr>
        </p:nvSpPr>
        <p:spPr>
          <a:xfrm>
            <a:off x="822325" y="4844653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"/>
          <p:cNvSpPr txBox="1"/>
          <p:nvPr>
            <p:ph idx="11" type="ftr"/>
          </p:nvPr>
        </p:nvSpPr>
        <p:spPr>
          <a:xfrm>
            <a:off x="2765425" y="4844653"/>
            <a:ext cx="3616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5"/>
          <p:cNvSpPr txBox="1"/>
          <p:nvPr>
            <p:ph idx="12" type="sldNum"/>
          </p:nvPr>
        </p:nvSpPr>
        <p:spPr>
          <a:xfrm>
            <a:off x="7424738" y="4844653"/>
            <a:ext cx="98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 txBox="1"/>
          <p:nvPr>
            <p:ph type="title"/>
          </p:nvPr>
        </p:nvSpPr>
        <p:spPr>
          <a:xfrm>
            <a:off x="822960" y="214953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6"/>
          <p:cNvSpPr txBox="1"/>
          <p:nvPr>
            <p:ph idx="1" type="body"/>
          </p:nvPr>
        </p:nvSpPr>
        <p:spPr>
          <a:xfrm>
            <a:off x="822960" y="1384539"/>
            <a:ext cx="3703200" cy="5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6"/>
          <p:cNvSpPr txBox="1"/>
          <p:nvPr>
            <p:ph idx="2" type="body"/>
          </p:nvPr>
        </p:nvSpPr>
        <p:spPr>
          <a:xfrm>
            <a:off x="822960" y="1936750"/>
            <a:ext cx="3703200" cy="24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3" type="body"/>
          </p:nvPr>
        </p:nvSpPr>
        <p:spPr>
          <a:xfrm>
            <a:off x="4663440" y="1384539"/>
            <a:ext cx="3703200" cy="55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b="0" sz="2000" cap="none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6"/>
          <p:cNvSpPr txBox="1"/>
          <p:nvPr>
            <p:ph idx="4" type="body"/>
          </p:nvPr>
        </p:nvSpPr>
        <p:spPr>
          <a:xfrm>
            <a:off x="4663440" y="1936750"/>
            <a:ext cx="3703200" cy="24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55" name="Google Shape;55;p6"/>
          <p:cNvSpPr txBox="1"/>
          <p:nvPr>
            <p:ph idx="10" type="dt"/>
          </p:nvPr>
        </p:nvSpPr>
        <p:spPr>
          <a:xfrm>
            <a:off x="822325" y="4844653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6"/>
          <p:cNvSpPr txBox="1"/>
          <p:nvPr>
            <p:ph idx="11" type="ftr"/>
          </p:nvPr>
        </p:nvSpPr>
        <p:spPr>
          <a:xfrm>
            <a:off x="2765425" y="4844653"/>
            <a:ext cx="3616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6"/>
          <p:cNvSpPr txBox="1"/>
          <p:nvPr>
            <p:ph idx="12" type="sldNum"/>
          </p:nvPr>
        </p:nvSpPr>
        <p:spPr>
          <a:xfrm>
            <a:off x="7424738" y="4844653"/>
            <a:ext cx="98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"/>
          <p:cNvSpPr txBox="1"/>
          <p:nvPr>
            <p:ph type="title"/>
          </p:nvPr>
        </p:nvSpPr>
        <p:spPr>
          <a:xfrm>
            <a:off x="822325" y="215503"/>
            <a:ext cx="7543800" cy="1086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7"/>
          <p:cNvSpPr txBox="1"/>
          <p:nvPr>
            <p:ph idx="10" type="dt"/>
          </p:nvPr>
        </p:nvSpPr>
        <p:spPr>
          <a:xfrm>
            <a:off x="822325" y="4844653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7"/>
          <p:cNvSpPr txBox="1"/>
          <p:nvPr>
            <p:ph idx="11" type="ftr"/>
          </p:nvPr>
        </p:nvSpPr>
        <p:spPr>
          <a:xfrm>
            <a:off x="2765425" y="4844653"/>
            <a:ext cx="3616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7"/>
          <p:cNvSpPr txBox="1"/>
          <p:nvPr>
            <p:ph idx="12" type="sldNum"/>
          </p:nvPr>
        </p:nvSpPr>
        <p:spPr>
          <a:xfrm>
            <a:off x="7424738" y="4844653"/>
            <a:ext cx="98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showMasterSp="0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/>
          <p:nvPr/>
        </p:nvSpPr>
        <p:spPr>
          <a:xfrm>
            <a:off x="3175" y="4800600"/>
            <a:ext cx="91407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8"/>
          <p:cNvSpPr/>
          <p:nvPr/>
        </p:nvSpPr>
        <p:spPr>
          <a:xfrm>
            <a:off x="0" y="4750594"/>
            <a:ext cx="9142500" cy="4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8"/>
          <p:cNvSpPr txBox="1"/>
          <p:nvPr>
            <p:ph idx="10" type="dt"/>
          </p:nvPr>
        </p:nvSpPr>
        <p:spPr>
          <a:xfrm>
            <a:off x="822325" y="4844653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8"/>
          <p:cNvSpPr txBox="1"/>
          <p:nvPr>
            <p:ph idx="11" type="ftr"/>
          </p:nvPr>
        </p:nvSpPr>
        <p:spPr>
          <a:xfrm>
            <a:off x="2765425" y="4844653"/>
            <a:ext cx="3616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8"/>
          <p:cNvSpPr txBox="1"/>
          <p:nvPr>
            <p:ph idx="12" type="sldNum"/>
          </p:nvPr>
        </p:nvSpPr>
        <p:spPr>
          <a:xfrm>
            <a:off x="7424738" y="4844653"/>
            <a:ext cx="98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showMasterSp="0" type="objTx">
  <p:cSld name="OBJECT_WITH_CAPTION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/>
          <p:nvPr/>
        </p:nvSpPr>
        <p:spPr>
          <a:xfrm>
            <a:off x="0" y="0"/>
            <a:ext cx="30384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9"/>
          <p:cNvSpPr/>
          <p:nvPr/>
        </p:nvSpPr>
        <p:spPr>
          <a:xfrm>
            <a:off x="3030538" y="0"/>
            <a:ext cx="477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9"/>
          <p:cNvSpPr txBox="1"/>
          <p:nvPr>
            <p:ph type="title"/>
          </p:nvPr>
        </p:nvSpPr>
        <p:spPr>
          <a:xfrm>
            <a:off x="342900" y="445769"/>
            <a:ext cx="24003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3600">
                <a:solidFill>
                  <a:srgbClr val="FFFFFF"/>
                </a:solidFill>
              </a:defRPr>
            </a:lvl1pPr>
            <a:lvl2pPr lvl="1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9"/>
          <p:cNvSpPr txBox="1"/>
          <p:nvPr>
            <p:ph idx="1" type="body"/>
          </p:nvPr>
        </p:nvSpPr>
        <p:spPr>
          <a:xfrm>
            <a:off x="3460237" y="548640"/>
            <a:ext cx="5009400" cy="39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74" name="Google Shape;74;p9"/>
          <p:cNvSpPr txBox="1"/>
          <p:nvPr>
            <p:ph idx="2" type="body"/>
          </p:nvPr>
        </p:nvSpPr>
        <p:spPr>
          <a:xfrm>
            <a:off x="342900" y="2194560"/>
            <a:ext cx="2400300" cy="25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5" name="Google Shape;75;p9"/>
          <p:cNvSpPr txBox="1"/>
          <p:nvPr>
            <p:ph idx="10" type="dt"/>
          </p:nvPr>
        </p:nvSpPr>
        <p:spPr>
          <a:xfrm>
            <a:off x="349250" y="4844653"/>
            <a:ext cx="1963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9"/>
          <p:cNvSpPr txBox="1"/>
          <p:nvPr>
            <p:ph idx="11" type="ftr"/>
          </p:nvPr>
        </p:nvSpPr>
        <p:spPr>
          <a:xfrm>
            <a:off x="3600450" y="4844653"/>
            <a:ext cx="3486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9"/>
          <p:cNvSpPr txBox="1"/>
          <p:nvPr>
            <p:ph idx="12" type="sldNum"/>
          </p:nvPr>
        </p:nvSpPr>
        <p:spPr>
          <a:xfrm>
            <a:off x="7424738" y="4844653"/>
            <a:ext cx="98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showMasterSp="0" type="picTx">
  <p:cSld name="PICTURE_WITH_CAPTIO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/>
          <p:nvPr/>
        </p:nvSpPr>
        <p:spPr>
          <a:xfrm>
            <a:off x="0" y="3714750"/>
            <a:ext cx="9142500" cy="1428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0"/>
          <p:cNvSpPr/>
          <p:nvPr/>
        </p:nvSpPr>
        <p:spPr>
          <a:xfrm>
            <a:off x="0" y="3686175"/>
            <a:ext cx="9142500" cy="4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0"/>
          <p:cNvSpPr txBox="1"/>
          <p:nvPr>
            <p:ph type="title"/>
          </p:nvPr>
        </p:nvSpPr>
        <p:spPr>
          <a:xfrm>
            <a:off x="822960" y="3806190"/>
            <a:ext cx="7589400" cy="617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91425" spcFirstLastPara="1" rIns="91425" wrap="square" tIns="0">
            <a:noAutofit/>
          </a:bodyPr>
          <a:lstStyle>
            <a:lvl1pPr lv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3600">
                <a:solidFill>
                  <a:srgbClr val="FFFFFF"/>
                </a:solidFill>
              </a:defRPr>
            </a:lvl1pPr>
            <a:lvl2pPr lvl="1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0"/>
          <p:cNvSpPr/>
          <p:nvPr>
            <p:ph idx="2" type="pic"/>
          </p:nvPr>
        </p:nvSpPr>
        <p:spPr>
          <a:xfrm>
            <a:off x="12" y="0"/>
            <a:ext cx="9144000" cy="36864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457200" spcFirstLastPara="1" rIns="0" wrap="square" tIns="4572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b="0" i="0" sz="2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b="0" i="0" sz="24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b="0" i="0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0"/>
          <p:cNvSpPr txBox="1"/>
          <p:nvPr>
            <p:ph idx="1" type="body"/>
          </p:nvPr>
        </p:nvSpPr>
        <p:spPr>
          <a:xfrm>
            <a:off x="822959" y="4430268"/>
            <a:ext cx="7589400" cy="44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425" spcFirstLastPara="1" rIns="91425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4" name="Google Shape;84;p10"/>
          <p:cNvSpPr txBox="1"/>
          <p:nvPr>
            <p:ph idx="10" type="dt"/>
          </p:nvPr>
        </p:nvSpPr>
        <p:spPr>
          <a:xfrm>
            <a:off x="822325" y="4844653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0"/>
          <p:cNvSpPr txBox="1"/>
          <p:nvPr>
            <p:ph idx="11" type="ftr"/>
          </p:nvPr>
        </p:nvSpPr>
        <p:spPr>
          <a:xfrm>
            <a:off x="2765425" y="4844653"/>
            <a:ext cx="3616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0"/>
          <p:cNvSpPr txBox="1"/>
          <p:nvPr>
            <p:ph idx="12" type="sldNum"/>
          </p:nvPr>
        </p:nvSpPr>
        <p:spPr>
          <a:xfrm>
            <a:off x="7424738" y="4844653"/>
            <a:ext cx="98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1"/>
          <p:cNvSpPr/>
          <p:nvPr/>
        </p:nvSpPr>
        <p:spPr>
          <a:xfrm>
            <a:off x="0" y="4750594"/>
            <a:ext cx="9144000" cy="5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1"/>
          <p:cNvSpPr txBox="1"/>
          <p:nvPr>
            <p:ph type="title"/>
          </p:nvPr>
        </p:nvSpPr>
        <p:spPr>
          <a:xfrm>
            <a:off x="822325" y="215503"/>
            <a:ext cx="7543800" cy="1086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" type="body"/>
          </p:nvPr>
        </p:nvSpPr>
        <p:spPr>
          <a:xfrm>
            <a:off x="822325" y="1384697"/>
            <a:ext cx="7543800" cy="30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355600" lvl="0" marL="457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b="0" i="0" sz="20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b="0" i="0" sz="18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b="0" i="0" sz="1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0" type="dt"/>
          </p:nvPr>
        </p:nvSpPr>
        <p:spPr>
          <a:xfrm>
            <a:off x="822325" y="4844653"/>
            <a:ext cx="185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1" type="ftr"/>
          </p:nvPr>
        </p:nvSpPr>
        <p:spPr>
          <a:xfrm>
            <a:off x="2765425" y="4844653"/>
            <a:ext cx="36162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6" name="Google Shape;16;p1"/>
          <p:cNvSpPr txBox="1"/>
          <p:nvPr>
            <p:ph idx="12" type="sldNum"/>
          </p:nvPr>
        </p:nvSpPr>
        <p:spPr>
          <a:xfrm>
            <a:off x="7424738" y="4844653"/>
            <a:ext cx="9843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05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  <p:cxnSp>
        <p:nvCxnSpPr>
          <p:cNvPr id="17" name="Google Shape;17;p1"/>
          <p:cNvCxnSpPr/>
          <p:nvPr/>
        </p:nvCxnSpPr>
        <p:spPr>
          <a:xfrm>
            <a:off x="895350" y="1303735"/>
            <a:ext cx="7475400" cy="0"/>
          </a:xfrm>
          <a:prstGeom prst="straightConnector1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8.png"/><Relationship Id="rId7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/>
          <p:nvPr>
            <p:ph type="ctrTitle"/>
          </p:nvPr>
        </p:nvSpPr>
        <p:spPr>
          <a:xfrm>
            <a:off x="822325" y="569119"/>
            <a:ext cx="7543800" cy="2674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/>
              <a:t>Ζωγραφική με το Tux Paint</a:t>
            </a:r>
            <a:endParaRPr/>
          </a:p>
        </p:txBody>
      </p:sp>
      <p:sp>
        <p:nvSpPr>
          <p:cNvPr id="106" name="Google Shape;106;p13"/>
          <p:cNvSpPr txBox="1"/>
          <p:nvPr>
            <p:ph idx="1" type="subTitle"/>
          </p:nvPr>
        </p:nvSpPr>
        <p:spPr>
          <a:xfrm>
            <a:off x="825500" y="3342085"/>
            <a:ext cx="75438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l-GR"/>
              <a:t>ΜΆΘΗΜΑ 1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4"/>
          <p:cNvSpPr txBox="1"/>
          <p:nvPr>
            <p:ph type="title"/>
          </p:nvPr>
        </p:nvSpPr>
        <p:spPr>
          <a:xfrm>
            <a:off x="822325" y="215503"/>
            <a:ext cx="7543800" cy="1086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>
                <a:solidFill>
                  <a:srgbClr val="3F3F3F"/>
                </a:solidFill>
              </a:rPr>
              <a:t>Τι θα μάθουμε σήμερα;</a:t>
            </a:r>
            <a:endParaRPr>
              <a:solidFill>
                <a:srgbClr val="3F3F3F"/>
              </a:solidFill>
            </a:endParaRPr>
          </a:p>
        </p:txBody>
      </p:sp>
      <p:sp>
        <p:nvSpPr>
          <p:cNvPr id="112" name="Google Shape;112;p14"/>
          <p:cNvSpPr txBox="1"/>
          <p:nvPr>
            <p:ph idx="1" type="body"/>
          </p:nvPr>
        </p:nvSpPr>
        <p:spPr>
          <a:xfrm>
            <a:off x="822325" y="1384697"/>
            <a:ext cx="7543800" cy="30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9048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t/>
            </a:r>
            <a:endParaRPr sz="3600"/>
          </a:p>
          <a:p>
            <a:pPr indent="-228600" lvl="0" marL="90488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600"/>
              <a:buChar char=" "/>
            </a:pPr>
            <a:r>
              <a:rPr lang="el-GR" sz="3600"/>
              <a:t>Πως να χρησιμοποιούμε το πρόγραμμα Tux Paint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 txBox="1"/>
          <p:nvPr>
            <p:ph type="title"/>
          </p:nvPr>
        </p:nvSpPr>
        <p:spPr>
          <a:xfrm>
            <a:off x="822325" y="215503"/>
            <a:ext cx="7543800" cy="1086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>
                <a:solidFill>
                  <a:srgbClr val="3F3F3F"/>
                </a:solidFill>
              </a:rPr>
              <a:t>Tux Paint</a:t>
            </a:r>
            <a:endParaRPr/>
          </a:p>
        </p:txBody>
      </p:sp>
      <p:sp>
        <p:nvSpPr>
          <p:cNvPr id="118" name="Google Shape;118;p15"/>
          <p:cNvSpPr txBox="1"/>
          <p:nvPr>
            <p:ph idx="1" type="body"/>
          </p:nvPr>
        </p:nvSpPr>
        <p:spPr>
          <a:xfrm>
            <a:off x="822325" y="1384700"/>
            <a:ext cx="3094500" cy="30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27000" lvl="0" marL="9048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el-GR"/>
              <a:t>Είναι ένα πρόγραμμα του υπολογιστή μας.</a:t>
            </a:r>
            <a:endParaRPr/>
          </a:p>
          <a:p>
            <a:pPr indent="-127000" lvl="0" marL="90487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l-GR"/>
              <a:t>Γνωρίζεις  άλλα προγράμματα; </a:t>
            </a:r>
            <a:endParaRPr/>
          </a:p>
          <a:p>
            <a:pPr indent="-127000" lvl="0" marL="90488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l-GR"/>
              <a:t>Ονόμασε μερικά…</a:t>
            </a:r>
            <a:endParaRPr/>
          </a:p>
        </p:txBody>
      </p:sp>
      <p:pic>
        <p:nvPicPr>
          <p:cNvPr id="119" name="Google Shape;119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24893" y="647112"/>
            <a:ext cx="4906282" cy="384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"/>
          <p:cNvSpPr txBox="1"/>
          <p:nvPr>
            <p:ph type="title"/>
          </p:nvPr>
        </p:nvSpPr>
        <p:spPr>
          <a:xfrm>
            <a:off x="822960" y="214953"/>
            <a:ext cx="75438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>
                <a:solidFill>
                  <a:srgbClr val="3F3F3F"/>
                </a:solidFill>
              </a:rPr>
              <a:t>Tux Paint</a:t>
            </a:r>
            <a:endParaRPr/>
          </a:p>
        </p:txBody>
      </p:sp>
      <p:sp>
        <p:nvSpPr>
          <p:cNvPr id="125" name="Google Shape;125;p16"/>
          <p:cNvSpPr txBox="1"/>
          <p:nvPr>
            <p:ph idx="1" type="body"/>
          </p:nvPr>
        </p:nvSpPr>
        <p:spPr>
          <a:xfrm>
            <a:off x="822951" y="1384300"/>
            <a:ext cx="3372600" cy="30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27000" lvl="0" marL="9048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el-GR"/>
              <a:t>Μπορούμε να δημιουργήσουμε ζωγραφιές</a:t>
            </a:r>
            <a:endParaRPr/>
          </a:p>
          <a:p>
            <a:pPr indent="-127000" lvl="0" marL="90487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l-GR"/>
              <a:t>Έχει και μαγικά εφέ!!!</a:t>
            </a:r>
            <a:endParaRPr/>
          </a:p>
          <a:p>
            <a:pPr indent="-114300" lvl="0" marL="90488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800"/>
              <a:buChar char=" "/>
            </a:pPr>
            <a:r>
              <a:rPr lang="el-GR"/>
              <a:t>Και πολλές σφραγίδες!!!</a:t>
            </a:r>
            <a:endParaRPr/>
          </a:p>
          <a:p>
            <a:pPr indent="0" lvl="0" marL="90488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None/>
            </a:pPr>
            <a:r>
              <a:rPr lang="el-GR"/>
              <a:t>Ας ξεκινήσουμε να ζωγραφίζουμε :-)</a:t>
            </a:r>
            <a:endParaRPr/>
          </a:p>
        </p:txBody>
      </p:sp>
      <p:pic>
        <p:nvPicPr>
          <p:cNvPr id="126" name="Google Shape;12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1" y="900312"/>
            <a:ext cx="4617850" cy="3622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/>
          <p:nvPr>
            <p:ph type="title"/>
          </p:nvPr>
        </p:nvSpPr>
        <p:spPr>
          <a:xfrm>
            <a:off x="822325" y="215503"/>
            <a:ext cx="7543800" cy="1086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>
                <a:solidFill>
                  <a:srgbClr val="3F3F3F"/>
                </a:solidFill>
              </a:rPr>
              <a:t>Ζωγράφισε</a:t>
            </a:r>
            <a:r>
              <a:rPr lang="el-GR">
                <a:solidFill>
                  <a:srgbClr val="3F3F3F"/>
                </a:solidFill>
              </a:rPr>
              <a:t> ένα ουράνιο τόξο</a:t>
            </a:r>
            <a:endParaRPr>
              <a:solidFill>
                <a:srgbClr val="3F3F3F"/>
              </a:solidFill>
            </a:endParaRPr>
          </a:p>
        </p:txBody>
      </p:sp>
      <p:sp>
        <p:nvSpPr>
          <p:cNvPr id="132" name="Google Shape;132;p17"/>
          <p:cNvSpPr txBox="1"/>
          <p:nvPr>
            <p:ph idx="1" type="body"/>
          </p:nvPr>
        </p:nvSpPr>
        <p:spPr>
          <a:xfrm>
            <a:off x="822325" y="1384700"/>
            <a:ext cx="2578800" cy="30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127000" lvl="0" marL="9048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 "/>
            </a:pPr>
            <a:r>
              <a:rPr lang="el-GR"/>
              <a:t>Χρήση του πινέλου</a:t>
            </a:r>
            <a:endParaRPr/>
          </a:p>
          <a:p>
            <a:pPr indent="-127000" lvl="0" marL="90488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2000"/>
              <a:buChar char=" "/>
            </a:pPr>
            <a:r>
              <a:rPr lang="el-GR"/>
              <a:t>Αλλαγή χρώματος</a:t>
            </a:r>
            <a:endParaRPr/>
          </a:p>
        </p:txBody>
      </p:sp>
      <p:sp>
        <p:nvSpPr>
          <p:cNvPr id="133" name="Google Shape;133;p17"/>
          <p:cNvSpPr txBox="1"/>
          <p:nvPr/>
        </p:nvSpPr>
        <p:spPr>
          <a:xfrm>
            <a:off x="644175" y="2571750"/>
            <a:ext cx="2004300" cy="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l-GR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Και αν κάνω λάθος;</a:t>
            </a:r>
            <a:endParaRPr b="1" i="0" sz="1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4" name="Google Shape;13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2325" y="3274100"/>
            <a:ext cx="1321816" cy="127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75074" y="1384700"/>
            <a:ext cx="5143050" cy="383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04643" y="1803700"/>
            <a:ext cx="3561492" cy="2446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 txBox="1"/>
          <p:nvPr>
            <p:ph idx="1" type="body"/>
          </p:nvPr>
        </p:nvSpPr>
        <p:spPr>
          <a:xfrm>
            <a:off x="822325" y="1384697"/>
            <a:ext cx="7543800" cy="30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203200" lvl="0" marL="9048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 "/>
            </a:pPr>
            <a:r>
              <a:rPr lang="el-GR" sz="3200"/>
              <a:t>Μπορείς να ζωγραφίσεις έναν ήλιο και μερικά σύννεφα στον ουρανό;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3200"/>
              <a:buNone/>
            </a:pPr>
            <a:r>
              <a:t/>
            </a:r>
            <a:endParaRPr sz="3200"/>
          </a:p>
        </p:txBody>
      </p:sp>
      <p:sp>
        <p:nvSpPr>
          <p:cNvPr id="142" name="Google Shape;142;p18"/>
          <p:cNvSpPr txBox="1"/>
          <p:nvPr>
            <p:ph type="title"/>
          </p:nvPr>
        </p:nvSpPr>
        <p:spPr>
          <a:xfrm>
            <a:off x="822325" y="215503"/>
            <a:ext cx="7543800" cy="1086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>
                <a:solidFill>
                  <a:srgbClr val="3F3F3F"/>
                </a:solidFill>
              </a:rPr>
              <a:t>Επιπλέον…</a:t>
            </a:r>
            <a:endParaRPr>
              <a:solidFill>
                <a:srgbClr val="3F3F3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 txBox="1"/>
          <p:nvPr>
            <p:ph type="title"/>
          </p:nvPr>
        </p:nvSpPr>
        <p:spPr>
          <a:xfrm>
            <a:off x="822325" y="215503"/>
            <a:ext cx="7543800" cy="10869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-190500" lvl="0" marL="90487" rtl="0" algn="l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Calibri"/>
              <a:buChar char=" "/>
            </a:pPr>
            <a:r>
              <a:rPr lang="el-GR" sz="3000"/>
              <a:t>Ζωγράφισε </a:t>
            </a:r>
            <a:r>
              <a:rPr lang="el-GR" sz="3000"/>
              <a:t>τον αγαπημένο σου ήρωα κάτω από το ουράνιο τόξο...</a:t>
            </a:r>
            <a:endParaRPr sz="3000"/>
          </a:p>
        </p:txBody>
      </p:sp>
      <p:pic>
        <p:nvPicPr>
          <p:cNvPr id="149" name="Google Shape;14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02401"/>
            <a:ext cx="2328034" cy="229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21400" y="997222"/>
            <a:ext cx="2328025" cy="2218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66200" y="1344000"/>
            <a:ext cx="2060675" cy="2213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949400" y="2688275"/>
            <a:ext cx="2060675" cy="2060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81175" y="2936728"/>
            <a:ext cx="2162600" cy="20952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"/>
          <p:cNvSpPr txBox="1"/>
          <p:nvPr>
            <p:ph type="title"/>
          </p:nvPr>
        </p:nvSpPr>
        <p:spPr>
          <a:xfrm>
            <a:off x="822325" y="215503"/>
            <a:ext cx="7543800" cy="1086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l-GR">
                <a:solidFill>
                  <a:srgbClr val="3F3F3F"/>
                </a:solidFill>
              </a:rPr>
              <a:t>Κλείσιμο…</a:t>
            </a:r>
            <a:endParaRPr>
              <a:solidFill>
                <a:srgbClr val="3F3F3F"/>
              </a:solidFill>
            </a:endParaRPr>
          </a:p>
        </p:txBody>
      </p:sp>
      <p:sp>
        <p:nvSpPr>
          <p:cNvPr id="159" name="Google Shape;159;p20"/>
          <p:cNvSpPr txBox="1"/>
          <p:nvPr>
            <p:ph idx="1" type="body"/>
          </p:nvPr>
        </p:nvSpPr>
        <p:spPr>
          <a:xfrm>
            <a:off x="822325" y="1384697"/>
            <a:ext cx="7543800" cy="30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-203200" lvl="0" marL="9048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Char char=" "/>
            </a:pPr>
            <a:r>
              <a:rPr lang="el-GR" sz="3200"/>
              <a:t>Τι άλλο νομίζετε ότι μπορούμε να δημιουργήσουμε με το TuxPaint</a:t>
            </a:r>
            <a:endParaRPr sz="3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etrospect">
  <a:themeElements>
    <a:clrScheme name="Retrospect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